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oper BT Bold" charset="1" panose="0208080404030B020404"/>
      <p:regular r:id="rId10"/>
    </p:embeddedFont>
    <p:embeddedFont>
      <p:font typeface="Cooper BT Bold Italics" charset="1" panose="0208080405030B090404"/>
      <p:regular r:id="rId11"/>
    </p:embeddedFont>
    <p:embeddedFont>
      <p:font typeface="Cooper BT Light" charset="1" panose="0208050304030B020404"/>
      <p:regular r:id="rId12"/>
    </p:embeddedFont>
    <p:embeddedFont>
      <p:font typeface="Cooper BT Light Italics" charset="1" panose="0208050304030B090404"/>
      <p:regular r:id="rId13"/>
    </p:embeddedFont>
    <p:embeddedFont>
      <p:font typeface="Cooper BT Medium" charset="1" panose="0208060305030B020404"/>
      <p:regular r:id="rId14"/>
    </p:embeddedFont>
    <p:embeddedFont>
      <p:font typeface="Cooper BT Medium Italics" charset="1" panose="0208060305030B090404"/>
      <p:regular r:id="rId15"/>
    </p:embeddedFont>
    <p:embeddedFont>
      <p:font typeface="Cooper BT Heavy" charset="1" panose="0208090404030B020404"/>
      <p:regular r:id="rId16"/>
    </p:embeddedFont>
    <p:embeddedFont>
      <p:font typeface="Cooper BT Heavy Italics" charset="1" panose="0208090405030B090404"/>
      <p:regular r:id="rId17"/>
    </p:embeddedFont>
    <p:embeddedFont>
      <p:font typeface="ITC Franklin Gothic LT" charset="1" panose="020B0504030503020204"/>
      <p:regular r:id="rId18"/>
    </p:embeddedFont>
    <p:embeddedFont>
      <p:font typeface="ITC Franklin Gothic LT Italics" charset="1" panose="020B0504030503090204"/>
      <p:regular r:id="rId19"/>
    </p:embeddedFont>
    <p:embeddedFont>
      <p:font typeface="ITC Franklin Gothic LT Semi-Bold" charset="1" panose="020B0704030502020204"/>
      <p:regular r:id="rId20"/>
    </p:embeddedFont>
    <p:embeddedFont>
      <p:font typeface="ITC Franklin Gothic LT Semi-Bold Italics" charset="1" panose="020B0704030502090204"/>
      <p:regular r:id="rId21"/>
    </p:embeddedFont>
    <p:embeddedFont>
      <p:font typeface="ITC Franklin Gothic LT Ultra-Bold" charset="1" panose="020B0904030502020204"/>
      <p:regular r:id="rId22"/>
    </p:embeddedFont>
    <p:embeddedFont>
      <p:font typeface="ITC Franklin Gothic LT Ultra-Bold Italics" charset="1" panose="020B0904030502090204"/>
      <p:regular r:id="rId23"/>
    </p:embeddedFont>
    <p:embeddedFont>
      <p:font typeface="Gladiola" charset="1" panose="00000500000000000000"/>
      <p:regular r:id="rId24"/>
    </p:embeddedFont>
    <p:embeddedFont>
      <p:font typeface="Hobo" charset="1" panose="04040505020C02020802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58" Target="slides/slide33.xml" Type="http://schemas.openxmlformats.org/officeDocument/2006/relationships/slide"/><Relationship Id="rId59" Target="slides/slide34.xml" Type="http://schemas.openxmlformats.org/officeDocument/2006/relationships/slide"/><Relationship Id="rId6" Target="fonts/font6.fntdata" Type="http://schemas.openxmlformats.org/officeDocument/2006/relationships/font"/><Relationship Id="rId60" Target="slides/slide35.xml" Type="http://schemas.openxmlformats.org/officeDocument/2006/relationships/slide"/><Relationship Id="rId61" Target="slides/slide36.xml" Type="http://schemas.openxmlformats.org/officeDocument/2006/relationships/slide"/><Relationship Id="rId62" Target="slides/slide37.xml" Type="http://schemas.openxmlformats.org/officeDocument/2006/relationships/slide"/><Relationship Id="rId63" Target="slides/slide38.xml" Type="http://schemas.openxmlformats.org/officeDocument/2006/relationships/slide"/><Relationship Id="rId64" Target="slides/slide39.xml" Type="http://schemas.openxmlformats.org/officeDocument/2006/relationships/slide"/><Relationship Id="rId65" Target="slides/slide40.xml" Type="http://schemas.openxmlformats.org/officeDocument/2006/relationships/slide"/><Relationship Id="rId66" Target="slides/slide41.xml" Type="http://schemas.openxmlformats.org/officeDocument/2006/relationships/slide"/><Relationship Id="rId67" Target="slides/slide42.xml" Type="http://schemas.openxmlformats.org/officeDocument/2006/relationships/slide"/><Relationship Id="rId68" Target="slides/slide4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1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2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3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4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5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6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7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8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slide43.xml" Type="http://schemas.openxmlformats.org/officeDocument/2006/relationships/slide"/><Relationship Id="rId3" Target="slide18.xml" Type="http://schemas.openxmlformats.org/officeDocument/2006/relationships/slide"/><Relationship Id="rId4" Target="slide23.xml" Type="http://schemas.openxmlformats.org/officeDocument/2006/relationships/slid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8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9.jpeg" Type="http://schemas.openxmlformats.org/officeDocument/2006/relationships/image"/><Relationship Id="rId7" Target="../media/image90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96.jpeg" Type="http://schemas.openxmlformats.org/officeDocument/2006/relationships/image"/><Relationship Id="rId7" Target="../media/image97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98.jpeg" Type="http://schemas.openxmlformats.org/officeDocument/2006/relationships/image"/><Relationship Id="rId7" Target="../media/image99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100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95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svg" Type="http://schemas.openxmlformats.org/officeDocument/2006/relationships/image"/><Relationship Id="rId4" Target="../media/image10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108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118.jpeg" Type="http://schemas.openxmlformats.org/officeDocument/2006/relationships/image"/><Relationship Id="rId23" Target="../media/VAGDWKvS8M0.mp4" Type="http://schemas.openxmlformats.org/officeDocument/2006/relationships/video"/><Relationship Id="rId24" Target="../media/VAGDWKvS8M0.mp4" Type="http://schemas.microsoft.com/office/2007/relationships/media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114.png" Type="http://schemas.openxmlformats.org/officeDocument/2006/relationships/image"/><Relationship Id="rId9" Target="../media/image11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108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119.jpeg" Type="http://schemas.openxmlformats.org/officeDocument/2006/relationships/image"/><Relationship Id="rId23" Target="../media/VAGDWIcYrCU.mp4" Type="http://schemas.openxmlformats.org/officeDocument/2006/relationships/video"/><Relationship Id="rId24" Target="../media/VAGDWIcYrCU.mp4" Type="http://schemas.microsoft.com/office/2007/relationships/media"/><Relationship Id="rId3" Target="../media/image109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Relationship Id="rId8" Target="../media/image114.png" Type="http://schemas.openxmlformats.org/officeDocument/2006/relationships/image"/><Relationship Id="rId9" Target="../media/image11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71.png" Type="http://schemas.openxmlformats.org/officeDocument/2006/relationships/image"/><Relationship Id="rId17" Target="../media/image72.svg" Type="http://schemas.openxmlformats.org/officeDocument/2006/relationships/image"/><Relationship Id="rId18" Target="../media/image108.png" Type="http://schemas.openxmlformats.org/officeDocument/2006/relationships/image"/><Relationship Id="rId19" Target="../media/image109.svg" Type="http://schemas.openxmlformats.org/officeDocument/2006/relationships/image"/><Relationship Id="rId2" Target="../media/image120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22" Target="../media/image116.png" Type="http://schemas.openxmlformats.org/officeDocument/2006/relationships/image"/><Relationship Id="rId23" Target="../media/image117.svg" Type="http://schemas.openxmlformats.org/officeDocument/2006/relationships/image"/><Relationship Id="rId24" Target="../media/image5.png" Type="http://schemas.openxmlformats.org/officeDocument/2006/relationships/image"/><Relationship Id="rId25" Target="../media/image6.svg" Type="http://schemas.openxmlformats.org/officeDocument/2006/relationships/image"/><Relationship Id="rId26" Target="../media/image15.png" Type="http://schemas.openxmlformats.org/officeDocument/2006/relationships/image"/><Relationship Id="rId27" Target="../media/image16.svg" Type="http://schemas.openxmlformats.org/officeDocument/2006/relationships/image"/><Relationship Id="rId28" Target="../media/image23.png" Type="http://schemas.openxmlformats.org/officeDocument/2006/relationships/image"/><Relationship Id="rId29" Target="../media/image24.sv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../media/image124.png" Type="http://schemas.openxmlformats.org/officeDocument/2006/relationships/image"/><Relationship Id="rId7" Target="../media/image125.svg" Type="http://schemas.openxmlformats.org/officeDocument/2006/relationships/image"/><Relationship Id="rId8" Target="../media/image126.png" Type="http://schemas.openxmlformats.org/officeDocument/2006/relationships/image"/><Relationship Id="rId9" Target="../media/image1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jpe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60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683781"/>
            <a:chOff x="0" y="0"/>
            <a:chExt cx="4816593" cy="4434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43465"/>
            </a:xfrm>
            <a:custGeom>
              <a:avLst/>
              <a:gdLst/>
              <a:ahLst/>
              <a:cxnLst/>
              <a:rect r="r" b="b" t="t" l="l"/>
              <a:pathLst>
                <a:path h="44346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43465"/>
                  </a:lnTo>
                  <a:lnTo>
                    <a:pt x="0" y="443465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91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380992" y="3316961"/>
            <a:ext cx="10111440" cy="248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2"/>
              </a:lnSpc>
            </a:pPr>
            <a:r>
              <a:rPr lang="en-US" sz="9552">
                <a:solidFill>
                  <a:srgbClr val="002336"/>
                </a:solidFill>
                <a:latin typeface="Cooper BT Bold"/>
              </a:rPr>
              <a:t>Mamma Mia</a:t>
            </a:r>
          </a:p>
          <a:p>
            <a:pPr algn="ctr">
              <a:lnSpc>
                <a:spcPts val="9398"/>
              </a:lnSpc>
            </a:pPr>
            <a:r>
              <a:rPr lang="en-US" sz="9398">
                <a:solidFill>
                  <a:srgbClr val="002336"/>
                </a:solidFill>
                <a:latin typeface="Cooper BT Bold"/>
              </a:rPr>
              <a:t>Pizzeria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4292" y="6330579"/>
            <a:ext cx="4640871" cy="102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93"/>
              </a:lnSpc>
              <a:spcBef>
                <a:spcPct val="0"/>
              </a:spcBef>
            </a:pPr>
            <a:r>
              <a:rPr lang="en-US" sz="6379">
                <a:solidFill>
                  <a:srgbClr val="002336"/>
                </a:solidFill>
                <a:latin typeface="Gladiola"/>
              </a:rPr>
              <a:t>Analysis 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9700" y="548509"/>
            <a:ext cx="5064966" cy="68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1"/>
              </a:lnSpc>
            </a:pPr>
            <a:r>
              <a:rPr lang="en-US" sz="5101" spc="-280">
                <a:solidFill>
                  <a:srgbClr val="FCECD4"/>
                </a:solidFill>
                <a:latin typeface="Hobo"/>
              </a:rPr>
              <a:t>Team 1 co.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140140" y="8459804"/>
            <a:ext cx="4319141" cy="335248"/>
            <a:chOff x="0" y="0"/>
            <a:chExt cx="485437" cy="376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5437" cy="37679"/>
            </a:xfrm>
            <a:custGeom>
              <a:avLst/>
              <a:gdLst/>
              <a:ahLst/>
              <a:cxnLst/>
              <a:rect r="r" b="b" t="t" l="l"/>
              <a:pathLst>
                <a:path h="37679" w="485437">
                  <a:moveTo>
                    <a:pt x="242719" y="0"/>
                  </a:moveTo>
                  <a:cubicBezTo>
                    <a:pt x="108669" y="0"/>
                    <a:pt x="0" y="8435"/>
                    <a:pt x="0" y="18840"/>
                  </a:cubicBezTo>
                  <a:cubicBezTo>
                    <a:pt x="0" y="29244"/>
                    <a:pt x="108669" y="37679"/>
                    <a:pt x="242719" y="37679"/>
                  </a:cubicBezTo>
                  <a:cubicBezTo>
                    <a:pt x="376768" y="37679"/>
                    <a:pt x="485437" y="29244"/>
                    <a:pt x="485437" y="18840"/>
                  </a:cubicBezTo>
                  <a:cubicBezTo>
                    <a:pt x="485437" y="8435"/>
                    <a:pt x="376768" y="0"/>
                    <a:pt x="24271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45510" y="-25043"/>
              <a:ext cx="394418" cy="59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601478">
            <a:off x="15043173" y="702246"/>
            <a:ext cx="4386831" cy="5446404"/>
          </a:xfrm>
          <a:custGeom>
            <a:avLst/>
            <a:gdLst/>
            <a:ahLst/>
            <a:cxnLst/>
            <a:rect r="r" b="b" t="t" l="l"/>
            <a:pathLst>
              <a:path h="5446404" w="4386831">
                <a:moveTo>
                  <a:pt x="0" y="0"/>
                </a:moveTo>
                <a:lnTo>
                  <a:pt x="4386831" y="0"/>
                </a:lnTo>
                <a:lnTo>
                  <a:pt x="4386831" y="5446404"/>
                </a:lnTo>
                <a:lnTo>
                  <a:pt x="0" y="5446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1740" y="3236518"/>
            <a:ext cx="4232145" cy="5425826"/>
          </a:xfrm>
          <a:custGeom>
            <a:avLst/>
            <a:gdLst/>
            <a:ahLst/>
            <a:cxnLst/>
            <a:rect r="r" b="b" t="t" l="l"/>
            <a:pathLst>
              <a:path h="5425826" w="4232145">
                <a:moveTo>
                  <a:pt x="0" y="0"/>
                </a:moveTo>
                <a:lnTo>
                  <a:pt x="4232145" y="0"/>
                </a:lnTo>
                <a:lnTo>
                  <a:pt x="4232145" y="5425827"/>
                </a:lnTo>
                <a:lnTo>
                  <a:pt x="0" y="5425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41400" y="2894019"/>
            <a:ext cx="461228" cy="507541"/>
          </a:xfrm>
          <a:custGeom>
            <a:avLst/>
            <a:gdLst/>
            <a:ahLst/>
            <a:cxnLst/>
            <a:rect r="r" b="b" t="t" l="l"/>
            <a:pathLst>
              <a:path h="507541" w="461228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9562" y="971520"/>
            <a:ext cx="344442" cy="379028"/>
          </a:xfrm>
          <a:custGeom>
            <a:avLst/>
            <a:gdLst/>
            <a:ahLst/>
            <a:cxnLst/>
            <a:rect r="r" b="b" t="t" l="l"/>
            <a:pathLst>
              <a:path h="379028" w="344442">
                <a:moveTo>
                  <a:pt x="0" y="0"/>
                </a:moveTo>
                <a:lnTo>
                  <a:pt x="344443" y="0"/>
                </a:lnTo>
                <a:lnTo>
                  <a:pt x="344443" y="379029"/>
                </a:lnTo>
                <a:lnTo>
                  <a:pt x="0" y="379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85744">
            <a:off x="511325" y="2747204"/>
            <a:ext cx="384895" cy="777566"/>
          </a:xfrm>
          <a:custGeom>
            <a:avLst/>
            <a:gdLst/>
            <a:ahLst/>
            <a:cxnLst/>
            <a:rect r="r" b="b" t="t" l="l"/>
            <a:pathLst>
              <a:path h="777566" w="384895">
                <a:moveTo>
                  <a:pt x="0" y="0"/>
                </a:moveTo>
                <a:lnTo>
                  <a:pt x="384895" y="0"/>
                </a:lnTo>
                <a:lnTo>
                  <a:pt x="384895" y="777565"/>
                </a:lnTo>
                <a:lnTo>
                  <a:pt x="0" y="777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83443" y="5976002"/>
            <a:ext cx="616594" cy="648194"/>
          </a:xfrm>
          <a:custGeom>
            <a:avLst/>
            <a:gdLst/>
            <a:ahLst/>
            <a:cxnLst/>
            <a:rect r="r" b="b" t="t" l="l"/>
            <a:pathLst>
              <a:path h="648194" w="6165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40267" y="333232"/>
            <a:ext cx="658878" cy="638288"/>
          </a:xfrm>
          <a:custGeom>
            <a:avLst/>
            <a:gdLst/>
            <a:ahLst/>
            <a:cxnLst/>
            <a:rect r="r" b="b" t="t" l="l"/>
            <a:pathLst>
              <a:path h="638288" w="658878">
                <a:moveTo>
                  <a:pt x="0" y="0"/>
                </a:moveTo>
                <a:lnTo>
                  <a:pt x="658879" y="0"/>
                </a:lnTo>
                <a:lnTo>
                  <a:pt x="658879" y="638288"/>
                </a:lnTo>
                <a:lnTo>
                  <a:pt x="0" y="6382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997849">
            <a:off x="16020744" y="7861664"/>
            <a:ext cx="544566" cy="527548"/>
          </a:xfrm>
          <a:custGeom>
            <a:avLst/>
            <a:gdLst/>
            <a:ahLst/>
            <a:cxnLst/>
            <a:rect r="r" b="b" t="t" l="l"/>
            <a:pathLst>
              <a:path h="527548" w="544566">
                <a:moveTo>
                  <a:pt x="0" y="0"/>
                </a:moveTo>
                <a:lnTo>
                  <a:pt x="544566" y="0"/>
                </a:lnTo>
                <a:lnTo>
                  <a:pt x="544566" y="527549"/>
                </a:lnTo>
                <a:lnTo>
                  <a:pt x="0" y="5275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395462" y="6775107"/>
            <a:ext cx="3999429" cy="344770"/>
            <a:chOff x="0" y="0"/>
            <a:chExt cx="351599" cy="303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51599" cy="30310"/>
            </a:xfrm>
            <a:custGeom>
              <a:avLst/>
              <a:gdLst/>
              <a:ahLst/>
              <a:cxnLst/>
              <a:rect r="r" b="b" t="t" l="l"/>
              <a:pathLst>
                <a:path h="30310" w="351599">
                  <a:moveTo>
                    <a:pt x="175800" y="0"/>
                  </a:moveTo>
                  <a:cubicBezTo>
                    <a:pt x="78708" y="0"/>
                    <a:pt x="0" y="6785"/>
                    <a:pt x="0" y="15155"/>
                  </a:cubicBezTo>
                  <a:cubicBezTo>
                    <a:pt x="0" y="23525"/>
                    <a:pt x="78708" y="30310"/>
                    <a:pt x="175800" y="30310"/>
                  </a:cubicBezTo>
                  <a:cubicBezTo>
                    <a:pt x="272891" y="30310"/>
                    <a:pt x="351599" y="23525"/>
                    <a:pt x="351599" y="15155"/>
                  </a:cubicBezTo>
                  <a:cubicBezTo>
                    <a:pt x="351599" y="6785"/>
                    <a:pt x="272891" y="0"/>
                    <a:pt x="175800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32962" y="-25733"/>
              <a:ext cx="285674" cy="53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3482030" y="9663979"/>
            <a:ext cx="25252060" cy="623021"/>
            <a:chOff x="0" y="0"/>
            <a:chExt cx="33669413" cy="83069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15347" cy="41534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415347" y="415347"/>
              <a:ext cx="415347" cy="415347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30695" y="0"/>
              <a:ext cx="415347" cy="4153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46042" y="415347"/>
              <a:ext cx="415347" cy="41534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661389" y="0"/>
              <a:ext cx="415347" cy="41534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076736" y="415347"/>
              <a:ext cx="415347" cy="415347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492084" y="0"/>
              <a:ext cx="415347" cy="415347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2907431" y="415347"/>
              <a:ext cx="415347" cy="41534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322778" y="0"/>
              <a:ext cx="415347" cy="41534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3738125" y="415347"/>
              <a:ext cx="415347" cy="41534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4153473" y="0"/>
              <a:ext cx="415347" cy="415347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4568820" y="415347"/>
              <a:ext cx="415347" cy="415347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4984167" y="0"/>
              <a:ext cx="415347" cy="415347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5399514" y="415347"/>
              <a:ext cx="415347" cy="415347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5814862" y="0"/>
              <a:ext cx="415347" cy="415347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6230209" y="415347"/>
              <a:ext cx="415347" cy="415347"/>
              <a:chOff x="0" y="0"/>
              <a:chExt cx="812800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6645556" y="0"/>
              <a:ext cx="415347" cy="415347"/>
              <a:chOff x="0" y="0"/>
              <a:chExt cx="812800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7060904" y="415347"/>
              <a:ext cx="415347" cy="415347"/>
              <a:chOff x="0" y="0"/>
              <a:chExt cx="812800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7476251" y="0"/>
              <a:ext cx="415347" cy="415347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7891598" y="415347"/>
              <a:ext cx="415347" cy="415347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8306945" y="0"/>
              <a:ext cx="415347" cy="415347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8722293" y="415347"/>
              <a:ext cx="415347" cy="415347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9137640" y="0"/>
              <a:ext cx="415347" cy="415347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9552987" y="415347"/>
              <a:ext cx="415347" cy="415347"/>
              <a:chOff x="0" y="0"/>
              <a:chExt cx="812800" cy="81280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9968334" y="0"/>
              <a:ext cx="415347" cy="415347"/>
              <a:chOff x="0" y="0"/>
              <a:chExt cx="812800" cy="81280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10383682" y="415347"/>
              <a:ext cx="415347" cy="415347"/>
              <a:chOff x="0" y="0"/>
              <a:chExt cx="812800" cy="812800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10799029" y="0"/>
              <a:ext cx="415347" cy="415347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13285062" y="0"/>
              <a:ext cx="415347" cy="415347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7" id="107"/>
            <p:cNvGrpSpPr/>
            <p:nvPr/>
          </p:nvGrpSpPr>
          <p:grpSpPr>
            <a:xfrm rot="0">
              <a:off x="11214376" y="415347"/>
              <a:ext cx="415347" cy="415347"/>
              <a:chOff x="0" y="0"/>
              <a:chExt cx="812800" cy="812800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0" id="110"/>
            <p:cNvGrpSpPr/>
            <p:nvPr/>
          </p:nvGrpSpPr>
          <p:grpSpPr>
            <a:xfrm rot="0">
              <a:off x="13700409" y="415347"/>
              <a:ext cx="415347" cy="415347"/>
              <a:chOff x="0" y="0"/>
              <a:chExt cx="812800" cy="812800"/>
            </a:xfrm>
          </p:grpSpPr>
          <p:sp>
            <p:nvSpPr>
              <p:cNvPr name="Freeform 111" id="1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2" id="11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3" id="113"/>
            <p:cNvGrpSpPr/>
            <p:nvPr/>
          </p:nvGrpSpPr>
          <p:grpSpPr>
            <a:xfrm rot="0">
              <a:off x="11629723" y="0"/>
              <a:ext cx="415347" cy="415347"/>
              <a:chOff x="0" y="0"/>
              <a:chExt cx="812800" cy="8128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14115756" y="0"/>
              <a:ext cx="415347" cy="415347"/>
              <a:chOff x="0" y="0"/>
              <a:chExt cx="812800" cy="812800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9" id="119"/>
            <p:cNvGrpSpPr/>
            <p:nvPr/>
          </p:nvGrpSpPr>
          <p:grpSpPr>
            <a:xfrm rot="0">
              <a:off x="15771095" y="0"/>
              <a:ext cx="415347" cy="415347"/>
              <a:chOff x="0" y="0"/>
              <a:chExt cx="812800" cy="812800"/>
            </a:xfrm>
          </p:grpSpPr>
          <p:sp>
            <p:nvSpPr>
              <p:cNvPr name="Freeform 120" id="1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1" id="12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2" id="122"/>
            <p:cNvGrpSpPr/>
            <p:nvPr/>
          </p:nvGrpSpPr>
          <p:grpSpPr>
            <a:xfrm rot="0">
              <a:off x="12045071" y="415347"/>
              <a:ext cx="415347" cy="415347"/>
              <a:chOff x="0" y="0"/>
              <a:chExt cx="812800" cy="8128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5" id="125"/>
            <p:cNvGrpSpPr/>
            <p:nvPr/>
          </p:nvGrpSpPr>
          <p:grpSpPr>
            <a:xfrm rot="0">
              <a:off x="14531104" y="415347"/>
              <a:ext cx="415347" cy="415347"/>
              <a:chOff x="0" y="0"/>
              <a:chExt cx="812800" cy="812800"/>
            </a:xfrm>
          </p:grpSpPr>
          <p:sp>
            <p:nvSpPr>
              <p:cNvPr name="Freeform 126" id="1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7" id="12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8" id="128"/>
            <p:cNvGrpSpPr/>
            <p:nvPr/>
          </p:nvGrpSpPr>
          <p:grpSpPr>
            <a:xfrm rot="0">
              <a:off x="16186442" y="415347"/>
              <a:ext cx="415347" cy="415347"/>
              <a:chOff x="0" y="0"/>
              <a:chExt cx="812800" cy="812800"/>
            </a:xfrm>
          </p:grpSpPr>
          <p:sp>
            <p:nvSpPr>
              <p:cNvPr name="Freeform 129" id="1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0" id="13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1" id="131"/>
            <p:cNvGrpSpPr/>
            <p:nvPr/>
          </p:nvGrpSpPr>
          <p:grpSpPr>
            <a:xfrm rot="0">
              <a:off x="12460418" y="0"/>
              <a:ext cx="415347" cy="415347"/>
              <a:chOff x="0" y="0"/>
              <a:chExt cx="812800" cy="812800"/>
            </a:xfrm>
          </p:grpSpPr>
          <p:sp>
            <p:nvSpPr>
              <p:cNvPr name="Freeform 132" id="1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3" id="13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4" id="134"/>
            <p:cNvGrpSpPr/>
            <p:nvPr/>
          </p:nvGrpSpPr>
          <p:grpSpPr>
            <a:xfrm rot="0">
              <a:off x="14946451" y="0"/>
              <a:ext cx="415347" cy="415347"/>
              <a:chOff x="0" y="0"/>
              <a:chExt cx="812800" cy="812800"/>
            </a:xfrm>
          </p:grpSpPr>
          <p:sp>
            <p:nvSpPr>
              <p:cNvPr name="Freeform 135" id="1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6" id="13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7" id="137"/>
            <p:cNvGrpSpPr/>
            <p:nvPr/>
          </p:nvGrpSpPr>
          <p:grpSpPr>
            <a:xfrm rot="0">
              <a:off x="16601789" y="0"/>
              <a:ext cx="415347" cy="415347"/>
              <a:chOff x="0" y="0"/>
              <a:chExt cx="812800" cy="812800"/>
            </a:xfrm>
          </p:grpSpPr>
          <p:sp>
            <p:nvSpPr>
              <p:cNvPr name="Freeform 138" id="1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9" id="13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0" id="140"/>
            <p:cNvGrpSpPr/>
            <p:nvPr/>
          </p:nvGrpSpPr>
          <p:grpSpPr>
            <a:xfrm rot="0">
              <a:off x="12875765" y="415347"/>
              <a:ext cx="415347" cy="415347"/>
              <a:chOff x="0" y="0"/>
              <a:chExt cx="812800" cy="812800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3" id="143"/>
            <p:cNvGrpSpPr/>
            <p:nvPr/>
          </p:nvGrpSpPr>
          <p:grpSpPr>
            <a:xfrm rot="0">
              <a:off x="15361798" y="415347"/>
              <a:ext cx="415347" cy="415347"/>
              <a:chOff x="0" y="0"/>
              <a:chExt cx="812800" cy="812800"/>
            </a:xfrm>
          </p:grpSpPr>
          <p:sp>
            <p:nvSpPr>
              <p:cNvPr name="Freeform 144" id="1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5" id="14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6" id="146"/>
            <p:cNvGrpSpPr/>
            <p:nvPr/>
          </p:nvGrpSpPr>
          <p:grpSpPr>
            <a:xfrm rot="0">
              <a:off x="16652277" y="0"/>
              <a:ext cx="415347" cy="415347"/>
              <a:chOff x="0" y="0"/>
              <a:chExt cx="812800" cy="812800"/>
            </a:xfrm>
          </p:grpSpPr>
          <p:sp>
            <p:nvSpPr>
              <p:cNvPr name="Freeform 147" id="1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8" id="14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9" id="149"/>
            <p:cNvGrpSpPr/>
            <p:nvPr/>
          </p:nvGrpSpPr>
          <p:grpSpPr>
            <a:xfrm rot="0">
              <a:off x="17067624" y="415347"/>
              <a:ext cx="415347" cy="415347"/>
              <a:chOff x="0" y="0"/>
              <a:chExt cx="812800" cy="812800"/>
            </a:xfrm>
          </p:grpSpPr>
          <p:sp>
            <p:nvSpPr>
              <p:cNvPr name="Freeform 150" id="1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1" id="15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2" id="152"/>
            <p:cNvGrpSpPr/>
            <p:nvPr/>
          </p:nvGrpSpPr>
          <p:grpSpPr>
            <a:xfrm rot="0">
              <a:off x="17482971" y="0"/>
              <a:ext cx="415347" cy="415347"/>
              <a:chOff x="0" y="0"/>
              <a:chExt cx="812800" cy="812800"/>
            </a:xfrm>
          </p:grpSpPr>
          <p:sp>
            <p:nvSpPr>
              <p:cNvPr name="Freeform 153" id="1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4" id="15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5" id="155"/>
            <p:cNvGrpSpPr/>
            <p:nvPr/>
          </p:nvGrpSpPr>
          <p:grpSpPr>
            <a:xfrm rot="0">
              <a:off x="17898319" y="415347"/>
              <a:ext cx="415347" cy="415347"/>
              <a:chOff x="0" y="0"/>
              <a:chExt cx="812800" cy="812800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8" id="158"/>
            <p:cNvGrpSpPr/>
            <p:nvPr/>
          </p:nvGrpSpPr>
          <p:grpSpPr>
            <a:xfrm rot="0">
              <a:off x="18313666" y="0"/>
              <a:ext cx="415347" cy="415347"/>
              <a:chOff x="0" y="0"/>
              <a:chExt cx="812800" cy="812800"/>
            </a:xfrm>
          </p:grpSpPr>
          <p:sp>
            <p:nvSpPr>
              <p:cNvPr name="Freeform 159" id="1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0" id="16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1" id="161"/>
            <p:cNvGrpSpPr/>
            <p:nvPr/>
          </p:nvGrpSpPr>
          <p:grpSpPr>
            <a:xfrm rot="0">
              <a:off x="18729013" y="415347"/>
              <a:ext cx="415347" cy="415347"/>
              <a:chOff x="0" y="0"/>
              <a:chExt cx="812800" cy="812800"/>
            </a:xfrm>
          </p:grpSpPr>
          <p:sp>
            <p:nvSpPr>
              <p:cNvPr name="Freeform 162" id="1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3" id="16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4" id="164"/>
            <p:cNvGrpSpPr/>
            <p:nvPr/>
          </p:nvGrpSpPr>
          <p:grpSpPr>
            <a:xfrm rot="0">
              <a:off x="19144361" y="0"/>
              <a:ext cx="415347" cy="415347"/>
              <a:chOff x="0" y="0"/>
              <a:chExt cx="812800" cy="812800"/>
            </a:xfrm>
          </p:grpSpPr>
          <p:sp>
            <p:nvSpPr>
              <p:cNvPr name="Freeform 165" id="1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6" id="16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7" id="167"/>
            <p:cNvGrpSpPr/>
            <p:nvPr/>
          </p:nvGrpSpPr>
          <p:grpSpPr>
            <a:xfrm rot="0">
              <a:off x="19559708" y="415347"/>
              <a:ext cx="415347" cy="415347"/>
              <a:chOff x="0" y="0"/>
              <a:chExt cx="812800" cy="812800"/>
            </a:xfrm>
          </p:grpSpPr>
          <p:sp>
            <p:nvSpPr>
              <p:cNvPr name="Freeform 168" id="1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9" id="16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0" id="170"/>
            <p:cNvGrpSpPr/>
            <p:nvPr/>
          </p:nvGrpSpPr>
          <p:grpSpPr>
            <a:xfrm rot="0">
              <a:off x="19975055" y="0"/>
              <a:ext cx="415347" cy="415347"/>
              <a:chOff x="0" y="0"/>
              <a:chExt cx="812800" cy="812800"/>
            </a:xfrm>
          </p:grpSpPr>
          <p:sp>
            <p:nvSpPr>
              <p:cNvPr name="Freeform 171" id="1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2" id="17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3" id="173"/>
            <p:cNvGrpSpPr/>
            <p:nvPr/>
          </p:nvGrpSpPr>
          <p:grpSpPr>
            <a:xfrm rot="0">
              <a:off x="20390402" y="415347"/>
              <a:ext cx="415347" cy="415347"/>
              <a:chOff x="0" y="0"/>
              <a:chExt cx="812800" cy="812800"/>
            </a:xfrm>
          </p:grpSpPr>
          <p:sp>
            <p:nvSpPr>
              <p:cNvPr name="Freeform 174" id="1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5" id="17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6" id="176"/>
            <p:cNvGrpSpPr/>
            <p:nvPr/>
          </p:nvGrpSpPr>
          <p:grpSpPr>
            <a:xfrm rot="0">
              <a:off x="20805750" y="0"/>
              <a:ext cx="415347" cy="415347"/>
              <a:chOff x="0" y="0"/>
              <a:chExt cx="812800" cy="812800"/>
            </a:xfrm>
          </p:grpSpPr>
          <p:sp>
            <p:nvSpPr>
              <p:cNvPr name="Freeform 177" id="1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8" id="17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9" id="179"/>
            <p:cNvGrpSpPr/>
            <p:nvPr/>
          </p:nvGrpSpPr>
          <p:grpSpPr>
            <a:xfrm rot="0">
              <a:off x="21221097" y="415347"/>
              <a:ext cx="415347" cy="415347"/>
              <a:chOff x="0" y="0"/>
              <a:chExt cx="812800" cy="812800"/>
            </a:xfrm>
          </p:grpSpPr>
          <p:sp>
            <p:nvSpPr>
              <p:cNvPr name="Freeform 180" id="1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1" id="18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2" id="182"/>
            <p:cNvGrpSpPr/>
            <p:nvPr/>
          </p:nvGrpSpPr>
          <p:grpSpPr>
            <a:xfrm rot="0">
              <a:off x="21636444" y="0"/>
              <a:ext cx="415347" cy="415347"/>
              <a:chOff x="0" y="0"/>
              <a:chExt cx="812800" cy="812800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22051791" y="415347"/>
              <a:ext cx="415347" cy="415347"/>
              <a:chOff x="0" y="0"/>
              <a:chExt cx="812800" cy="812800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22467139" y="0"/>
              <a:ext cx="415347" cy="415347"/>
              <a:chOff x="0" y="0"/>
              <a:chExt cx="812800" cy="812800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22882486" y="415347"/>
              <a:ext cx="415347" cy="415347"/>
              <a:chOff x="0" y="0"/>
              <a:chExt cx="812800" cy="812800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23297833" y="0"/>
              <a:ext cx="415347" cy="415347"/>
              <a:chOff x="0" y="0"/>
              <a:chExt cx="812800" cy="812800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7" id="197"/>
            <p:cNvGrpSpPr/>
            <p:nvPr/>
          </p:nvGrpSpPr>
          <p:grpSpPr>
            <a:xfrm rot="0">
              <a:off x="23713180" y="415347"/>
              <a:ext cx="415347" cy="415347"/>
              <a:chOff x="0" y="0"/>
              <a:chExt cx="812800" cy="812800"/>
            </a:xfrm>
          </p:grpSpPr>
          <p:sp>
            <p:nvSpPr>
              <p:cNvPr name="Freeform 198" id="19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9" id="19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0" id="200"/>
            <p:cNvGrpSpPr/>
            <p:nvPr/>
          </p:nvGrpSpPr>
          <p:grpSpPr>
            <a:xfrm rot="0">
              <a:off x="24128528" y="0"/>
              <a:ext cx="415347" cy="415347"/>
              <a:chOff x="0" y="0"/>
              <a:chExt cx="812800" cy="812800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24543875" y="415347"/>
              <a:ext cx="415347" cy="415347"/>
              <a:chOff x="0" y="0"/>
              <a:chExt cx="812800" cy="812800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24959222" y="0"/>
              <a:ext cx="415347" cy="415347"/>
              <a:chOff x="0" y="0"/>
              <a:chExt cx="812800" cy="812800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9" id="209"/>
            <p:cNvGrpSpPr/>
            <p:nvPr/>
          </p:nvGrpSpPr>
          <p:grpSpPr>
            <a:xfrm rot="0">
              <a:off x="25374570" y="415347"/>
              <a:ext cx="415347" cy="415347"/>
              <a:chOff x="0" y="0"/>
              <a:chExt cx="812800" cy="812800"/>
            </a:xfrm>
          </p:grpSpPr>
          <p:sp>
            <p:nvSpPr>
              <p:cNvPr name="Freeform 210" id="2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1" id="21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2" id="212"/>
            <p:cNvGrpSpPr/>
            <p:nvPr/>
          </p:nvGrpSpPr>
          <p:grpSpPr>
            <a:xfrm rot="0">
              <a:off x="25789917" y="0"/>
              <a:ext cx="415347" cy="415347"/>
              <a:chOff x="0" y="0"/>
              <a:chExt cx="812800" cy="812800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5" id="215"/>
            <p:cNvGrpSpPr/>
            <p:nvPr/>
          </p:nvGrpSpPr>
          <p:grpSpPr>
            <a:xfrm rot="0">
              <a:off x="26205264" y="415347"/>
              <a:ext cx="415347" cy="415347"/>
              <a:chOff x="0" y="0"/>
              <a:chExt cx="812800" cy="812800"/>
            </a:xfrm>
          </p:grpSpPr>
          <p:sp>
            <p:nvSpPr>
              <p:cNvPr name="Freeform 216" id="2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7" id="2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8" id="218"/>
            <p:cNvGrpSpPr/>
            <p:nvPr/>
          </p:nvGrpSpPr>
          <p:grpSpPr>
            <a:xfrm rot="0">
              <a:off x="26620611" y="0"/>
              <a:ext cx="415347" cy="415347"/>
              <a:chOff x="0" y="0"/>
              <a:chExt cx="812800" cy="812800"/>
            </a:xfrm>
          </p:grpSpPr>
          <p:sp>
            <p:nvSpPr>
              <p:cNvPr name="Freeform 219" id="2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0" id="22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1" id="221"/>
            <p:cNvGrpSpPr/>
            <p:nvPr/>
          </p:nvGrpSpPr>
          <p:grpSpPr>
            <a:xfrm rot="0">
              <a:off x="27035959" y="415347"/>
              <a:ext cx="415347" cy="415347"/>
              <a:chOff x="0" y="0"/>
              <a:chExt cx="812800" cy="812800"/>
            </a:xfrm>
          </p:grpSpPr>
          <p:sp>
            <p:nvSpPr>
              <p:cNvPr name="Freeform 222" id="2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3" id="22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4" id="224"/>
            <p:cNvGrpSpPr/>
            <p:nvPr/>
          </p:nvGrpSpPr>
          <p:grpSpPr>
            <a:xfrm rot="0">
              <a:off x="27451306" y="0"/>
              <a:ext cx="415347" cy="415347"/>
              <a:chOff x="0" y="0"/>
              <a:chExt cx="812800" cy="812800"/>
            </a:xfrm>
          </p:grpSpPr>
          <p:sp>
            <p:nvSpPr>
              <p:cNvPr name="Freeform 225" id="2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6" id="22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7" id="227"/>
            <p:cNvGrpSpPr/>
            <p:nvPr/>
          </p:nvGrpSpPr>
          <p:grpSpPr>
            <a:xfrm rot="0">
              <a:off x="29937339" y="0"/>
              <a:ext cx="415347" cy="415347"/>
              <a:chOff x="0" y="0"/>
              <a:chExt cx="812800" cy="812800"/>
            </a:xfrm>
          </p:grpSpPr>
          <p:sp>
            <p:nvSpPr>
              <p:cNvPr name="Freeform 228" id="2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9" id="22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0" id="230"/>
            <p:cNvGrpSpPr/>
            <p:nvPr/>
          </p:nvGrpSpPr>
          <p:grpSpPr>
            <a:xfrm rot="0">
              <a:off x="27866653" y="415347"/>
              <a:ext cx="415347" cy="415347"/>
              <a:chOff x="0" y="0"/>
              <a:chExt cx="812800" cy="812800"/>
            </a:xfrm>
          </p:grpSpPr>
          <p:sp>
            <p:nvSpPr>
              <p:cNvPr name="Freeform 231" id="2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2" id="23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3" id="233"/>
            <p:cNvGrpSpPr/>
            <p:nvPr/>
          </p:nvGrpSpPr>
          <p:grpSpPr>
            <a:xfrm rot="0">
              <a:off x="30352686" y="415347"/>
              <a:ext cx="415347" cy="415347"/>
              <a:chOff x="0" y="0"/>
              <a:chExt cx="812800" cy="812800"/>
            </a:xfrm>
          </p:grpSpPr>
          <p:sp>
            <p:nvSpPr>
              <p:cNvPr name="Freeform 234" id="2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5" id="23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6" id="236"/>
            <p:cNvGrpSpPr/>
            <p:nvPr/>
          </p:nvGrpSpPr>
          <p:grpSpPr>
            <a:xfrm rot="0">
              <a:off x="28282000" y="0"/>
              <a:ext cx="415347" cy="415347"/>
              <a:chOff x="0" y="0"/>
              <a:chExt cx="812800" cy="812800"/>
            </a:xfrm>
          </p:grpSpPr>
          <p:sp>
            <p:nvSpPr>
              <p:cNvPr name="Freeform 237" id="2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8" id="23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9" id="239"/>
            <p:cNvGrpSpPr/>
            <p:nvPr/>
          </p:nvGrpSpPr>
          <p:grpSpPr>
            <a:xfrm rot="0">
              <a:off x="30768033" y="0"/>
              <a:ext cx="415347" cy="415347"/>
              <a:chOff x="0" y="0"/>
              <a:chExt cx="812800" cy="812800"/>
            </a:xfrm>
          </p:grpSpPr>
          <p:sp>
            <p:nvSpPr>
              <p:cNvPr name="Freeform 240" id="2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1" id="24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2" id="242"/>
            <p:cNvGrpSpPr/>
            <p:nvPr/>
          </p:nvGrpSpPr>
          <p:grpSpPr>
            <a:xfrm rot="0">
              <a:off x="32423372" y="0"/>
              <a:ext cx="415347" cy="415347"/>
              <a:chOff x="0" y="0"/>
              <a:chExt cx="812800" cy="812800"/>
            </a:xfrm>
          </p:grpSpPr>
          <p:sp>
            <p:nvSpPr>
              <p:cNvPr name="Freeform 243" id="2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4" id="24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5" id="245"/>
            <p:cNvGrpSpPr/>
            <p:nvPr/>
          </p:nvGrpSpPr>
          <p:grpSpPr>
            <a:xfrm rot="0">
              <a:off x="28697348" y="415347"/>
              <a:ext cx="415347" cy="415347"/>
              <a:chOff x="0" y="0"/>
              <a:chExt cx="812800" cy="812800"/>
            </a:xfrm>
          </p:grpSpPr>
          <p:sp>
            <p:nvSpPr>
              <p:cNvPr name="Freeform 246" id="2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7" id="24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8" id="248"/>
            <p:cNvGrpSpPr/>
            <p:nvPr/>
          </p:nvGrpSpPr>
          <p:grpSpPr>
            <a:xfrm rot="0">
              <a:off x="31183381" y="415347"/>
              <a:ext cx="415347" cy="415347"/>
              <a:chOff x="0" y="0"/>
              <a:chExt cx="812800" cy="812800"/>
            </a:xfrm>
          </p:grpSpPr>
          <p:sp>
            <p:nvSpPr>
              <p:cNvPr name="Freeform 249" id="2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50" id="25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51" id="251"/>
            <p:cNvGrpSpPr/>
            <p:nvPr/>
          </p:nvGrpSpPr>
          <p:grpSpPr>
            <a:xfrm rot="0">
              <a:off x="32838719" y="415347"/>
              <a:ext cx="415347" cy="415347"/>
              <a:chOff x="0" y="0"/>
              <a:chExt cx="812800" cy="812800"/>
            </a:xfrm>
          </p:grpSpPr>
          <p:sp>
            <p:nvSpPr>
              <p:cNvPr name="Freeform 252" id="2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53" id="25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54" id="254"/>
            <p:cNvGrpSpPr/>
            <p:nvPr/>
          </p:nvGrpSpPr>
          <p:grpSpPr>
            <a:xfrm rot="0">
              <a:off x="29112695" y="0"/>
              <a:ext cx="415347" cy="415347"/>
              <a:chOff x="0" y="0"/>
              <a:chExt cx="812800" cy="812800"/>
            </a:xfrm>
          </p:grpSpPr>
          <p:sp>
            <p:nvSpPr>
              <p:cNvPr name="Freeform 255" id="2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56" id="25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57" id="257"/>
            <p:cNvGrpSpPr/>
            <p:nvPr/>
          </p:nvGrpSpPr>
          <p:grpSpPr>
            <a:xfrm rot="0">
              <a:off x="31598728" y="0"/>
              <a:ext cx="415347" cy="415347"/>
              <a:chOff x="0" y="0"/>
              <a:chExt cx="812800" cy="812800"/>
            </a:xfrm>
          </p:grpSpPr>
          <p:sp>
            <p:nvSpPr>
              <p:cNvPr name="Freeform 258" id="2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59" id="25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60" id="260"/>
            <p:cNvGrpSpPr/>
            <p:nvPr/>
          </p:nvGrpSpPr>
          <p:grpSpPr>
            <a:xfrm rot="0">
              <a:off x="33254066" y="0"/>
              <a:ext cx="415347" cy="415347"/>
              <a:chOff x="0" y="0"/>
              <a:chExt cx="812800" cy="812800"/>
            </a:xfrm>
          </p:grpSpPr>
          <p:sp>
            <p:nvSpPr>
              <p:cNvPr name="Freeform 261" id="2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62" id="26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63" id="263"/>
            <p:cNvGrpSpPr/>
            <p:nvPr/>
          </p:nvGrpSpPr>
          <p:grpSpPr>
            <a:xfrm rot="0">
              <a:off x="29528042" y="415347"/>
              <a:ext cx="415347" cy="415347"/>
              <a:chOff x="0" y="0"/>
              <a:chExt cx="812800" cy="812800"/>
            </a:xfrm>
          </p:grpSpPr>
          <p:sp>
            <p:nvSpPr>
              <p:cNvPr name="Freeform 264" id="2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65" id="26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66" id="266"/>
            <p:cNvGrpSpPr/>
            <p:nvPr/>
          </p:nvGrpSpPr>
          <p:grpSpPr>
            <a:xfrm rot="0">
              <a:off x="32014075" y="415347"/>
              <a:ext cx="415347" cy="415347"/>
              <a:chOff x="0" y="0"/>
              <a:chExt cx="812800" cy="812800"/>
            </a:xfrm>
          </p:grpSpPr>
          <p:sp>
            <p:nvSpPr>
              <p:cNvPr name="Freeform 267" id="2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68" id="26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49822" lIns="49822" bIns="49822" rIns="49822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Freeform 269" id="269"/>
          <p:cNvSpPr/>
          <p:nvPr/>
        </p:nvSpPr>
        <p:spPr>
          <a:xfrm flipH="false" flipV="false" rot="0">
            <a:off x="7598884" y="6624196"/>
            <a:ext cx="2131564" cy="2183166"/>
          </a:xfrm>
          <a:custGeom>
            <a:avLst/>
            <a:gdLst/>
            <a:ahLst/>
            <a:cxnLst/>
            <a:rect r="r" b="b" t="t" l="l"/>
            <a:pathLst>
              <a:path h="2183166" w="2131564">
                <a:moveTo>
                  <a:pt x="0" y="0"/>
                </a:moveTo>
                <a:lnTo>
                  <a:pt x="2131564" y="0"/>
                </a:lnTo>
                <a:lnTo>
                  <a:pt x="2131564" y="2183166"/>
                </a:lnTo>
                <a:lnTo>
                  <a:pt x="0" y="21831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0" id="270"/>
          <p:cNvSpPr/>
          <p:nvPr/>
        </p:nvSpPr>
        <p:spPr>
          <a:xfrm flipH="false" flipV="false" rot="0">
            <a:off x="8052811" y="7045420"/>
            <a:ext cx="1223710" cy="1340718"/>
          </a:xfrm>
          <a:custGeom>
            <a:avLst/>
            <a:gdLst/>
            <a:ahLst/>
            <a:cxnLst/>
            <a:rect r="r" b="b" t="t" l="l"/>
            <a:pathLst>
              <a:path h="1340718" w="1223710">
                <a:moveTo>
                  <a:pt x="0" y="0"/>
                </a:moveTo>
                <a:lnTo>
                  <a:pt x="1223710" y="0"/>
                </a:lnTo>
                <a:lnTo>
                  <a:pt x="1223710" y="1340718"/>
                </a:lnTo>
                <a:lnTo>
                  <a:pt x="0" y="134071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47588" y="4764657"/>
            <a:ext cx="6996412" cy="5201338"/>
          </a:xfrm>
          <a:custGeom>
            <a:avLst/>
            <a:gdLst/>
            <a:ahLst/>
            <a:cxnLst/>
            <a:rect r="r" b="b" t="t" l="l"/>
            <a:pathLst>
              <a:path h="5201338" w="6996412">
                <a:moveTo>
                  <a:pt x="0" y="0"/>
                </a:moveTo>
                <a:lnTo>
                  <a:pt x="6996412" y="0"/>
                </a:lnTo>
                <a:lnTo>
                  <a:pt x="6996412" y="5201338"/>
                </a:lnTo>
                <a:lnTo>
                  <a:pt x="0" y="52013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296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assign tables to ‘Dine in without Reservation’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459" y="4764657"/>
            <a:ext cx="9590449" cy="5232211"/>
          </a:xfrm>
          <a:custGeom>
            <a:avLst/>
            <a:gdLst/>
            <a:ahLst/>
            <a:cxnLst/>
            <a:rect r="r" b="b" t="t" l="l"/>
            <a:pathLst>
              <a:path h="5232211" w="9590449">
                <a:moveTo>
                  <a:pt x="0" y="0"/>
                </a:moveTo>
                <a:lnTo>
                  <a:pt x="9590449" y="0"/>
                </a:lnTo>
                <a:lnTo>
                  <a:pt x="9590449" y="5232211"/>
                </a:lnTo>
                <a:lnTo>
                  <a:pt x="0" y="52322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5736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296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assign tables to ‘Dine in with Reservation’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5411639"/>
            <a:ext cx="11553066" cy="3846661"/>
          </a:xfrm>
          <a:custGeom>
            <a:avLst/>
            <a:gdLst/>
            <a:ahLst/>
            <a:cxnLst/>
            <a:rect r="r" b="b" t="t" l="l"/>
            <a:pathLst>
              <a:path h="3846661" w="11553066">
                <a:moveTo>
                  <a:pt x="0" y="0"/>
                </a:moveTo>
                <a:lnTo>
                  <a:pt x="11553066" y="0"/>
                </a:lnTo>
                <a:lnTo>
                  <a:pt x="11553066" y="3846661"/>
                </a:lnTo>
                <a:lnTo>
                  <a:pt x="0" y="38466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296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assign tables to ‘Dine in with Reservation’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2816" y="5210175"/>
            <a:ext cx="10316393" cy="4142337"/>
          </a:xfrm>
          <a:custGeom>
            <a:avLst/>
            <a:gdLst/>
            <a:ahLst/>
            <a:cxnLst/>
            <a:rect r="r" b="b" t="t" l="l"/>
            <a:pathLst>
              <a:path h="4142337" w="10316393">
                <a:moveTo>
                  <a:pt x="0" y="0"/>
                </a:moveTo>
                <a:lnTo>
                  <a:pt x="10316393" y="0"/>
                </a:lnTo>
                <a:lnTo>
                  <a:pt x="10316393" y="4142337"/>
                </a:lnTo>
                <a:lnTo>
                  <a:pt x="0" y="41423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62487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check REQUIRED PREPAY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728050"/>
            <a:ext cx="12283097" cy="5197912"/>
          </a:xfrm>
          <a:custGeom>
            <a:avLst/>
            <a:gdLst/>
            <a:ahLst/>
            <a:cxnLst/>
            <a:rect r="r" b="b" t="t" l="l"/>
            <a:pathLst>
              <a:path h="5197912" w="12283097">
                <a:moveTo>
                  <a:pt x="0" y="0"/>
                </a:moveTo>
                <a:lnTo>
                  <a:pt x="12283097" y="0"/>
                </a:lnTo>
                <a:lnTo>
                  <a:pt x="12283097" y="5197911"/>
                </a:lnTo>
                <a:lnTo>
                  <a:pt x="0" y="51979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7201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Procedure to Update Menu Items Availability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54089" y="4180766"/>
            <a:ext cx="7819820" cy="5752907"/>
          </a:xfrm>
          <a:custGeom>
            <a:avLst/>
            <a:gdLst/>
            <a:ahLst/>
            <a:cxnLst/>
            <a:rect r="r" b="b" t="t" l="l"/>
            <a:pathLst>
              <a:path h="5752907" w="7819820">
                <a:moveTo>
                  <a:pt x="0" y="0"/>
                </a:moveTo>
                <a:lnTo>
                  <a:pt x="7819819" y="0"/>
                </a:lnTo>
                <a:lnTo>
                  <a:pt x="781981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56734" y="2966768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Procedure &amp; Trigger before inserting order items 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11259" y="4466598"/>
            <a:ext cx="9074745" cy="4959771"/>
          </a:xfrm>
          <a:custGeom>
            <a:avLst/>
            <a:gdLst/>
            <a:ahLst/>
            <a:cxnLst/>
            <a:rect r="r" b="b" t="t" l="l"/>
            <a:pathLst>
              <a:path h="4959771" w="9074745">
                <a:moveTo>
                  <a:pt x="0" y="0"/>
                </a:moveTo>
                <a:lnTo>
                  <a:pt x="9074745" y="0"/>
                </a:lnTo>
                <a:lnTo>
                  <a:pt x="9074745" y="4959771"/>
                </a:lnTo>
                <a:lnTo>
                  <a:pt x="0" y="49597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56734" y="2966768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Procedure &amp; Trigger before inserting order items 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561183" y="4338033"/>
            <a:ext cx="6782007" cy="5518139"/>
          </a:xfrm>
          <a:custGeom>
            <a:avLst/>
            <a:gdLst/>
            <a:ahLst/>
            <a:cxnLst/>
            <a:rect r="r" b="b" t="t" l="l"/>
            <a:pathLst>
              <a:path h="5518139" w="6782007">
                <a:moveTo>
                  <a:pt x="0" y="0"/>
                </a:moveTo>
                <a:lnTo>
                  <a:pt x="6782007" y="0"/>
                </a:lnTo>
                <a:lnTo>
                  <a:pt x="6782007" y="5518139"/>
                </a:lnTo>
                <a:lnTo>
                  <a:pt x="0" y="551813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56734" y="3162008"/>
            <a:ext cx="8220237" cy="1109350"/>
            <a:chOff x="0" y="0"/>
            <a:chExt cx="10960315" cy="14791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508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JOB to reset the seating table 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3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24685">
            <a:off x="8827566" y="1998662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40"/>
                </a:lnTo>
                <a:lnTo>
                  <a:pt x="0" y="18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24" y="133593"/>
            <a:ext cx="4072957" cy="534156"/>
            <a:chOff x="0" y="0"/>
            <a:chExt cx="5430610" cy="712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766"/>
              <a:ext cx="5430610" cy="59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98"/>
                </a:lnSpc>
              </a:pPr>
              <a:r>
                <a:rPr lang="en-US" sz="3298" spc="-181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5093907" y="26497"/>
              <a:ext cx="202175" cy="201670"/>
            </a:xfrm>
            <a:custGeom>
              <a:avLst/>
              <a:gdLst/>
              <a:ahLst/>
              <a:cxnLst/>
              <a:rect r="r" b="b" t="t" l="l"/>
              <a:pathLst>
                <a:path h="201670" w="202175">
                  <a:moveTo>
                    <a:pt x="202175" y="0"/>
                  </a:moveTo>
                  <a:lnTo>
                    <a:pt x="0" y="0"/>
                  </a:lnTo>
                  <a:lnTo>
                    <a:pt x="0" y="201670"/>
                  </a:lnTo>
                  <a:lnTo>
                    <a:pt x="202175" y="201670"/>
                  </a:lnTo>
                  <a:lnTo>
                    <a:pt x="20217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426827" y="781806"/>
            <a:ext cx="7434346" cy="202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FCECD4"/>
                </a:solidFill>
                <a:latin typeface="Cooper BT Bold"/>
              </a:rPr>
              <a:t>Dimensional Modeling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248896" y="6213330"/>
            <a:ext cx="3147900" cy="1119515"/>
            <a:chOff x="0" y="0"/>
            <a:chExt cx="829077" cy="2948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9077" cy="294852"/>
            </a:xfrm>
            <a:custGeom>
              <a:avLst/>
              <a:gdLst/>
              <a:ahLst/>
              <a:cxnLst/>
              <a:rect r="r" b="b" t="t" l="l"/>
              <a:pathLst>
                <a:path h="294852" w="829077">
                  <a:moveTo>
                    <a:pt x="122970" y="0"/>
                  </a:moveTo>
                  <a:lnTo>
                    <a:pt x="706107" y="0"/>
                  </a:lnTo>
                  <a:cubicBezTo>
                    <a:pt x="774021" y="0"/>
                    <a:pt x="829077" y="55055"/>
                    <a:pt x="829077" y="122970"/>
                  </a:cubicBezTo>
                  <a:lnTo>
                    <a:pt x="829077" y="171882"/>
                  </a:lnTo>
                  <a:cubicBezTo>
                    <a:pt x="829077" y="204496"/>
                    <a:pt x="816121" y="235773"/>
                    <a:pt x="793060" y="258835"/>
                  </a:cubicBezTo>
                  <a:cubicBezTo>
                    <a:pt x="769998" y="281896"/>
                    <a:pt x="738721" y="294852"/>
                    <a:pt x="706107" y="294852"/>
                  </a:cubicBezTo>
                  <a:lnTo>
                    <a:pt x="122970" y="294852"/>
                  </a:lnTo>
                  <a:cubicBezTo>
                    <a:pt x="55055" y="294852"/>
                    <a:pt x="0" y="239796"/>
                    <a:pt x="0" y="171882"/>
                  </a:cubicBezTo>
                  <a:lnTo>
                    <a:pt x="0" y="122970"/>
                  </a:lnTo>
                  <a:cubicBezTo>
                    <a:pt x="0" y="55055"/>
                    <a:pt x="55055" y="0"/>
                    <a:pt x="12297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29077" cy="34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 Order Fact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8896" y="8031521"/>
            <a:ext cx="3147900" cy="1226779"/>
            <a:chOff x="0" y="0"/>
            <a:chExt cx="829077" cy="3231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9077" cy="323102"/>
            </a:xfrm>
            <a:custGeom>
              <a:avLst/>
              <a:gdLst/>
              <a:ahLst/>
              <a:cxnLst/>
              <a:rect r="r" b="b" t="t" l="l"/>
              <a:pathLst>
                <a:path h="323102" w="829077">
                  <a:moveTo>
                    <a:pt x="122970" y="0"/>
                  </a:moveTo>
                  <a:lnTo>
                    <a:pt x="706107" y="0"/>
                  </a:lnTo>
                  <a:cubicBezTo>
                    <a:pt x="774021" y="0"/>
                    <a:pt x="829077" y="55055"/>
                    <a:pt x="829077" y="122970"/>
                  </a:cubicBezTo>
                  <a:lnTo>
                    <a:pt x="829077" y="200133"/>
                  </a:lnTo>
                  <a:cubicBezTo>
                    <a:pt x="829077" y="268047"/>
                    <a:pt x="774021" y="323102"/>
                    <a:pt x="706107" y="323102"/>
                  </a:cubicBezTo>
                  <a:lnTo>
                    <a:pt x="122970" y="323102"/>
                  </a:lnTo>
                  <a:cubicBezTo>
                    <a:pt x="90356" y="323102"/>
                    <a:pt x="59078" y="310147"/>
                    <a:pt x="36017" y="287085"/>
                  </a:cubicBezTo>
                  <a:cubicBezTo>
                    <a:pt x="12956" y="264024"/>
                    <a:pt x="0" y="232746"/>
                    <a:pt x="0" y="200133"/>
                  </a:cubicBezTo>
                  <a:lnTo>
                    <a:pt x="0" y="122970"/>
                  </a:lnTo>
                  <a:cubicBezTo>
                    <a:pt x="0" y="55055"/>
                    <a:pt x="55055" y="0"/>
                    <a:pt x="12297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29077" cy="370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 Reservation Fact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48896" y="3952002"/>
            <a:ext cx="3147900" cy="1119515"/>
            <a:chOff x="0" y="0"/>
            <a:chExt cx="829077" cy="2948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9077" cy="294852"/>
            </a:xfrm>
            <a:custGeom>
              <a:avLst/>
              <a:gdLst/>
              <a:ahLst/>
              <a:cxnLst/>
              <a:rect r="r" b="b" t="t" l="l"/>
              <a:pathLst>
                <a:path h="294852" w="829077">
                  <a:moveTo>
                    <a:pt x="122970" y="0"/>
                  </a:moveTo>
                  <a:lnTo>
                    <a:pt x="706107" y="0"/>
                  </a:lnTo>
                  <a:cubicBezTo>
                    <a:pt x="774021" y="0"/>
                    <a:pt x="829077" y="55055"/>
                    <a:pt x="829077" y="122970"/>
                  </a:cubicBezTo>
                  <a:lnTo>
                    <a:pt x="829077" y="171882"/>
                  </a:lnTo>
                  <a:cubicBezTo>
                    <a:pt x="829077" y="204496"/>
                    <a:pt x="816121" y="235773"/>
                    <a:pt x="793060" y="258835"/>
                  </a:cubicBezTo>
                  <a:cubicBezTo>
                    <a:pt x="769998" y="281896"/>
                    <a:pt x="738721" y="294852"/>
                    <a:pt x="706107" y="294852"/>
                  </a:cubicBezTo>
                  <a:lnTo>
                    <a:pt x="122970" y="294852"/>
                  </a:lnTo>
                  <a:cubicBezTo>
                    <a:pt x="55055" y="294852"/>
                    <a:pt x="0" y="239796"/>
                    <a:pt x="0" y="171882"/>
                  </a:cubicBezTo>
                  <a:lnTo>
                    <a:pt x="0" y="122970"/>
                  </a:lnTo>
                  <a:cubicBezTo>
                    <a:pt x="0" y="55055"/>
                    <a:pt x="55055" y="0"/>
                    <a:pt x="12297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29077" cy="34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Employee Fact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85301" y="4395139"/>
            <a:ext cx="3595533" cy="1119515"/>
            <a:chOff x="0" y="0"/>
            <a:chExt cx="946972" cy="2948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46972" cy="294852"/>
            </a:xfrm>
            <a:custGeom>
              <a:avLst/>
              <a:gdLst/>
              <a:ahLst/>
              <a:cxnLst/>
              <a:rect r="r" b="b" t="t" l="l"/>
              <a:pathLst>
                <a:path h="294852" w="946972">
                  <a:moveTo>
                    <a:pt x="107660" y="0"/>
                  </a:moveTo>
                  <a:lnTo>
                    <a:pt x="839311" y="0"/>
                  </a:lnTo>
                  <a:cubicBezTo>
                    <a:pt x="867865" y="0"/>
                    <a:pt x="895248" y="11343"/>
                    <a:pt x="915439" y="31533"/>
                  </a:cubicBezTo>
                  <a:cubicBezTo>
                    <a:pt x="935629" y="51723"/>
                    <a:pt x="946972" y="79107"/>
                    <a:pt x="946972" y="107660"/>
                  </a:cubicBezTo>
                  <a:lnTo>
                    <a:pt x="946972" y="187191"/>
                  </a:lnTo>
                  <a:cubicBezTo>
                    <a:pt x="946972" y="215745"/>
                    <a:pt x="935629" y="243128"/>
                    <a:pt x="915439" y="263319"/>
                  </a:cubicBezTo>
                  <a:cubicBezTo>
                    <a:pt x="895248" y="283509"/>
                    <a:pt x="867865" y="294852"/>
                    <a:pt x="839311" y="294852"/>
                  </a:cubicBezTo>
                  <a:lnTo>
                    <a:pt x="107660" y="294852"/>
                  </a:lnTo>
                  <a:cubicBezTo>
                    <a:pt x="79107" y="294852"/>
                    <a:pt x="51723" y="283509"/>
                    <a:pt x="31533" y="263319"/>
                  </a:cubicBezTo>
                  <a:cubicBezTo>
                    <a:pt x="11343" y="243128"/>
                    <a:pt x="0" y="215745"/>
                    <a:pt x="0" y="187191"/>
                  </a:cubicBezTo>
                  <a:lnTo>
                    <a:pt x="0" y="107660"/>
                  </a:lnTo>
                  <a:cubicBezTo>
                    <a:pt x="0" y="79107"/>
                    <a:pt x="11343" y="51723"/>
                    <a:pt x="31533" y="31533"/>
                  </a:cubicBezTo>
                  <a:cubicBezTo>
                    <a:pt x="51723" y="11343"/>
                    <a:pt x="79107" y="0"/>
                    <a:pt x="10766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946972" cy="34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Employee Dimension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051012" y="8092285"/>
            <a:ext cx="3864112" cy="1119515"/>
            <a:chOff x="0" y="0"/>
            <a:chExt cx="1017709" cy="294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7709" cy="294852"/>
            </a:xfrm>
            <a:custGeom>
              <a:avLst/>
              <a:gdLst/>
              <a:ahLst/>
              <a:cxnLst/>
              <a:rect r="r" b="b" t="t" l="l"/>
              <a:pathLst>
                <a:path h="294852" w="1017709">
                  <a:moveTo>
                    <a:pt x="100177" y="0"/>
                  </a:moveTo>
                  <a:lnTo>
                    <a:pt x="917531" y="0"/>
                  </a:lnTo>
                  <a:cubicBezTo>
                    <a:pt x="972858" y="0"/>
                    <a:pt x="1017709" y="44851"/>
                    <a:pt x="1017709" y="100177"/>
                  </a:cubicBezTo>
                  <a:lnTo>
                    <a:pt x="1017709" y="194674"/>
                  </a:lnTo>
                  <a:cubicBezTo>
                    <a:pt x="1017709" y="221243"/>
                    <a:pt x="1007154" y="246724"/>
                    <a:pt x="988367" y="265510"/>
                  </a:cubicBezTo>
                  <a:cubicBezTo>
                    <a:pt x="969581" y="284297"/>
                    <a:pt x="944100" y="294852"/>
                    <a:pt x="917531" y="294852"/>
                  </a:cubicBezTo>
                  <a:lnTo>
                    <a:pt x="100177" y="294852"/>
                  </a:lnTo>
                  <a:cubicBezTo>
                    <a:pt x="73609" y="294852"/>
                    <a:pt x="48128" y="284297"/>
                    <a:pt x="29341" y="265510"/>
                  </a:cubicBezTo>
                  <a:cubicBezTo>
                    <a:pt x="10554" y="246724"/>
                    <a:pt x="0" y="221243"/>
                    <a:pt x="0" y="194674"/>
                  </a:cubicBezTo>
                  <a:lnTo>
                    <a:pt x="0" y="100177"/>
                  </a:lnTo>
                  <a:cubicBezTo>
                    <a:pt x="0" y="73609"/>
                    <a:pt x="10554" y="48128"/>
                    <a:pt x="29341" y="29341"/>
                  </a:cubicBezTo>
                  <a:cubicBezTo>
                    <a:pt x="48128" y="10554"/>
                    <a:pt x="73609" y="0"/>
                    <a:pt x="10017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017709" cy="34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Reservation Dimension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238575" y="2612376"/>
            <a:ext cx="2943094" cy="1212514"/>
            <a:chOff x="0" y="0"/>
            <a:chExt cx="775136" cy="3193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75136" cy="319345"/>
            </a:xfrm>
            <a:custGeom>
              <a:avLst/>
              <a:gdLst/>
              <a:ahLst/>
              <a:cxnLst/>
              <a:rect r="r" b="b" t="t" l="l"/>
              <a:pathLst>
                <a:path h="319345" w="775136">
                  <a:moveTo>
                    <a:pt x="131527" y="0"/>
                  </a:moveTo>
                  <a:lnTo>
                    <a:pt x="643609" y="0"/>
                  </a:lnTo>
                  <a:cubicBezTo>
                    <a:pt x="678492" y="0"/>
                    <a:pt x="711946" y="13857"/>
                    <a:pt x="736612" y="38523"/>
                  </a:cubicBezTo>
                  <a:cubicBezTo>
                    <a:pt x="761278" y="63189"/>
                    <a:pt x="775136" y="96644"/>
                    <a:pt x="775136" y="131527"/>
                  </a:cubicBezTo>
                  <a:lnTo>
                    <a:pt x="775136" y="187818"/>
                  </a:lnTo>
                  <a:cubicBezTo>
                    <a:pt x="775136" y="260459"/>
                    <a:pt x="716249" y="319345"/>
                    <a:pt x="643609" y="319345"/>
                  </a:cubicBezTo>
                  <a:lnTo>
                    <a:pt x="131527" y="319345"/>
                  </a:lnTo>
                  <a:cubicBezTo>
                    <a:pt x="96644" y="319345"/>
                    <a:pt x="63189" y="305488"/>
                    <a:pt x="38523" y="280822"/>
                  </a:cubicBezTo>
                  <a:cubicBezTo>
                    <a:pt x="13857" y="256156"/>
                    <a:pt x="0" y="222702"/>
                    <a:pt x="0" y="187818"/>
                  </a:cubicBezTo>
                  <a:lnTo>
                    <a:pt x="0" y="131527"/>
                  </a:lnTo>
                  <a:cubicBezTo>
                    <a:pt x="0" y="96644"/>
                    <a:pt x="13857" y="63189"/>
                    <a:pt x="38523" y="38523"/>
                  </a:cubicBezTo>
                  <a:cubicBezTo>
                    <a:pt x="63189" y="13857"/>
                    <a:pt x="96644" y="0"/>
                    <a:pt x="13152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75136" cy="36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Item Ingredient Fact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139186" y="2705375"/>
            <a:ext cx="2518275" cy="1119515"/>
            <a:chOff x="0" y="0"/>
            <a:chExt cx="663249" cy="29485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3249" cy="294852"/>
            </a:xfrm>
            <a:custGeom>
              <a:avLst/>
              <a:gdLst/>
              <a:ahLst/>
              <a:cxnLst/>
              <a:rect r="r" b="b" t="t" l="l"/>
              <a:pathLst>
                <a:path h="294852" w="663249">
                  <a:moveTo>
                    <a:pt x="147426" y="0"/>
                  </a:moveTo>
                  <a:lnTo>
                    <a:pt x="515824" y="0"/>
                  </a:lnTo>
                  <a:cubicBezTo>
                    <a:pt x="597245" y="0"/>
                    <a:pt x="663249" y="66005"/>
                    <a:pt x="663249" y="147426"/>
                  </a:cubicBezTo>
                  <a:lnTo>
                    <a:pt x="663249" y="147426"/>
                  </a:lnTo>
                  <a:cubicBezTo>
                    <a:pt x="663249" y="228847"/>
                    <a:pt x="597245" y="294852"/>
                    <a:pt x="515824" y="294852"/>
                  </a:cubicBezTo>
                  <a:lnTo>
                    <a:pt x="147426" y="294852"/>
                  </a:lnTo>
                  <a:cubicBezTo>
                    <a:pt x="66005" y="294852"/>
                    <a:pt x="0" y="228847"/>
                    <a:pt x="0" y="147426"/>
                  </a:cubicBezTo>
                  <a:lnTo>
                    <a:pt x="0" y="147426"/>
                  </a:lnTo>
                  <a:cubicBezTo>
                    <a:pt x="0" y="66005"/>
                    <a:pt x="66005" y="0"/>
                    <a:pt x="147426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63249" cy="34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Time Fact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648578" y="8045786"/>
            <a:ext cx="2943094" cy="1212514"/>
            <a:chOff x="0" y="0"/>
            <a:chExt cx="775136" cy="3193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75136" cy="319345"/>
            </a:xfrm>
            <a:custGeom>
              <a:avLst/>
              <a:gdLst/>
              <a:ahLst/>
              <a:cxnLst/>
              <a:rect r="r" b="b" t="t" l="l"/>
              <a:pathLst>
                <a:path h="319345" w="775136">
                  <a:moveTo>
                    <a:pt x="131527" y="0"/>
                  </a:moveTo>
                  <a:lnTo>
                    <a:pt x="643609" y="0"/>
                  </a:lnTo>
                  <a:cubicBezTo>
                    <a:pt x="678492" y="0"/>
                    <a:pt x="711946" y="13857"/>
                    <a:pt x="736612" y="38523"/>
                  </a:cubicBezTo>
                  <a:cubicBezTo>
                    <a:pt x="761278" y="63189"/>
                    <a:pt x="775136" y="96644"/>
                    <a:pt x="775136" y="131527"/>
                  </a:cubicBezTo>
                  <a:lnTo>
                    <a:pt x="775136" y="187818"/>
                  </a:lnTo>
                  <a:cubicBezTo>
                    <a:pt x="775136" y="260459"/>
                    <a:pt x="716249" y="319345"/>
                    <a:pt x="643609" y="319345"/>
                  </a:cubicBezTo>
                  <a:lnTo>
                    <a:pt x="131527" y="319345"/>
                  </a:lnTo>
                  <a:cubicBezTo>
                    <a:pt x="96644" y="319345"/>
                    <a:pt x="63189" y="305488"/>
                    <a:pt x="38523" y="280822"/>
                  </a:cubicBezTo>
                  <a:cubicBezTo>
                    <a:pt x="13857" y="256156"/>
                    <a:pt x="0" y="222702"/>
                    <a:pt x="0" y="187818"/>
                  </a:cubicBezTo>
                  <a:lnTo>
                    <a:pt x="0" y="131527"/>
                  </a:lnTo>
                  <a:cubicBezTo>
                    <a:pt x="0" y="96644"/>
                    <a:pt x="13857" y="63189"/>
                    <a:pt x="38523" y="38523"/>
                  </a:cubicBezTo>
                  <a:cubicBezTo>
                    <a:pt x="63189" y="13857"/>
                    <a:pt x="96644" y="0"/>
                    <a:pt x="13152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75136" cy="36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Seating Dimension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515228" y="4383990"/>
            <a:ext cx="2943094" cy="1212514"/>
            <a:chOff x="0" y="0"/>
            <a:chExt cx="775136" cy="3193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75136" cy="319345"/>
            </a:xfrm>
            <a:custGeom>
              <a:avLst/>
              <a:gdLst/>
              <a:ahLst/>
              <a:cxnLst/>
              <a:rect r="r" b="b" t="t" l="l"/>
              <a:pathLst>
                <a:path h="319345" w="775136">
                  <a:moveTo>
                    <a:pt x="131527" y="0"/>
                  </a:moveTo>
                  <a:lnTo>
                    <a:pt x="643609" y="0"/>
                  </a:lnTo>
                  <a:cubicBezTo>
                    <a:pt x="678492" y="0"/>
                    <a:pt x="711946" y="13857"/>
                    <a:pt x="736612" y="38523"/>
                  </a:cubicBezTo>
                  <a:cubicBezTo>
                    <a:pt x="761278" y="63189"/>
                    <a:pt x="775136" y="96644"/>
                    <a:pt x="775136" y="131527"/>
                  </a:cubicBezTo>
                  <a:lnTo>
                    <a:pt x="775136" y="187818"/>
                  </a:lnTo>
                  <a:cubicBezTo>
                    <a:pt x="775136" y="260459"/>
                    <a:pt x="716249" y="319345"/>
                    <a:pt x="643609" y="319345"/>
                  </a:cubicBezTo>
                  <a:lnTo>
                    <a:pt x="131527" y="319345"/>
                  </a:lnTo>
                  <a:cubicBezTo>
                    <a:pt x="96644" y="319345"/>
                    <a:pt x="63189" y="305488"/>
                    <a:pt x="38523" y="280822"/>
                  </a:cubicBezTo>
                  <a:cubicBezTo>
                    <a:pt x="13857" y="256156"/>
                    <a:pt x="0" y="222702"/>
                    <a:pt x="0" y="187818"/>
                  </a:cubicBezTo>
                  <a:lnTo>
                    <a:pt x="0" y="131527"/>
                  </a:lnTo>
                  <a:cubicBezTo>
                    <a:pt x="0" y="96644"/>
                    <a:pt x="13857" y="63189"/>
                    <a:pt x="38523" y="38523"/>
                  </a:cubicBezTo>
                  <a:cubicBezTo>
                    <a:pt x="63189" y="13857"/>
                    <a:pt x="96644" y="0"/>
                    <a:pt x="13152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775136" cy="36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Item Dimension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72709" y="4232510"/>
            <a:ext cx="2943094" cy="1212514"/>
            <a:chOff x="0" y="0"/>
            <a:chExt cx="775136" cy="31934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75136" cy="319345"/>
            </a:xfrm>
            <a:custGeom>
              <a:avLst/>
              <a:gdLst/>
              <a:ahLst/>
              <a:cxnLst/>
              <a:rect r="r" b="b" t="t" l="l"/>
              <a:pathLst>
                <a:path h="319345" w="775136">
                  <a:moveTo>
                    <a:pt x="131527" y="0"/>
                  </a:moveTo>
                  <a:lnTo>
                    <a:pt x="643609" y="0"/>
                  </a:lnTo>
                  <a:cubicBezTo>
                    <a:pt x="678492" y="0"/>
                    <a:pt x="711946" y="13857"/>
                    <a:pt x="736612" y="38523"/>
                  </a:cubicBezTo>
                  <a:cubicBezTo>
                    <a:pt x="761278" y="63189"/>
                    <a:pt x="775136" y="96644"/>
                    <a:pt x="775136" y="131527"/>
                  </a:cubicBezTo>
                  <a:lnTo>
                    <a:pt x="775136" y="187818"/>
                  </a:lnTo>
                  <a:cubicBezTo>
                    <a:pt x="775136" y="260459"/>
                    <a:pt x="716249" y="319345"/>
                    <a:pt x="643609" y="319345"/>
                  </a:cubicBezTo>
                  <a:lnTo>
                    <a:pt x="131527" y="319345"/>
                  </a:lnTo>
                  <a:cubicBezTo>
                    <a:pt x="96644" y="319345"/>
                    <a:pt x="63189" y="305488"/>
                    <a:pt x="38523" y="280822"/>
                  </a:cubicBezTo>
                  <a:cubicBezTo>
                    <a:pt x="13857" y="256156"/>
                    <a:pt x="0" y="222702"/>
                    <a:pt x="0" y="187818"/>
                  </a:cubicBezTo>
                  <a:lnTo>
                    <a:pt x="0" y="131527"/>
                  </a:lnTo>
                  <a:cubicBezTo>
                    <a:pt x="0" y="96644"/>
                    <a:pt x="13857" y="63189"/>
                    <a:pt x="38523" y="38523"/>
                  </a:cubicBezTo>
                  <a:cubicBezTo>
                    <a:pt x="63189" y="13857"/>
                    <a:pt x="96644" y="0"/>
                    <a:pt x="13152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775136" cy="36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Ingredient Dimension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72709" y="6879771"/>
            <a:ext cx="2943094" cy="1212514"/>
            <a:chOff x="0" y="0"/>
            <a:chExt cx="775136" cy="31934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75136" cy="319345"/>
            </a:xfrm>
            <a:custGeom>
              <a:avLst/>
              <a:gdLst/>
              <a:ahLst/>
              <a:cxnLst/>
              <a:rect r="r" b="b" t="t" l="l"/>
              <a:pathLst>
                <a:path h="319345" w="775136">
                  <a:moveTo>
                    <a:pt x="131527" y="0"/>
                  </a:moveTo>
                  <a:lnTo>
                    <a:pt x="643609" y="0"/>
                  </a:lnTo>
                  <a:cubicBezTo>
                    <a:pt x="678492" y="0"/>
                    <a:pt x="711946" y="13857"/>
                    <a:pt x="736612" y="38523"/>
                  </a:cubicBezTo>
                  <a:cubicBezTo>
                    <a:pt x="761278" y="63189"/>
                    <a:pt x="775136" y="96644"/>
                    <a:pt x="775136" y="131527"/>
                  </a:cubicBezTo>
                  <a:lnTo>
                    <a:pt x="775136" y="187818"/>
                  </a:lnTo>
                  <a:cubicBezTo>
                    <a:pt x="775136" y="260459"/>
                    <a:pt x="716249" y="319345"/>
                    <a:pt x="643609" y="319345"/>
                  </a:cubicBezTo>
                  <a:lnTo>
                    <a:pt x="131527" y="319345"/>
                  </a:lnTo>
                  <a:cubicBezTo>
                    <a:pt x="96644" y="319345"/>
                    <a:pt x="63189" y="305488"/>
                    <a:pt x="38523" y="280822"/>
                  </a:cubicBezTo>
                  <a:cubicBezTo>
                    <a:pt x="13857" y="256156"/>
                    <a:pt x="0" y="222702"/>
                    <a:pt x="0" y="187818"/>
                  </a:cubicBezTo>
                  <a:lnTo>
                    <a:pt x="0" y="131527"/>
                  </a:lnTo>
                  <a:cubicBezTo>
                    <a:pt x="0" y="96644"/>
                    <a:pt x="13857" y="63189"/>
                    <a:pt x="38523" y="38523"/>
                  </a:cubicBezTo>
                  <a:cubicBezTo>
                    <a:pt x="63189" y="13857"/>
                    <a:pt x="96644" y="0"/>
                    <a:pt x="131527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775136" cy="366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1"/>
                </a:lnSpc>
              </a:pPr>
              <a:r>
                <a:rPr lang="en-US" sz="2779" spc="-19">
                  <a:solidFill>
                    <a:srgbClr val="153448"/>
                  </a:solidFill>
                  <a:latin typeface="Hobo"/>
                </a:rPr>
                <a:t>Supplier Dimension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true" rot="-5276003">
            <a:off x="-426420" y="5964827"/>
            <a:ext cx="1759316" cy="497007"/>
          </a:xfrm>
          <a:custGeom>
            <a:avLst/>
            <a:gdLst/>
            <a:ahLst/>
            <a:cxnLst/>
            <a:rect r="r" b="b" t="t" l="l"/>
            <a:pathLst>
              <a:path h="497007" w="1759316">
                <a:moveTo>
                  <a:pt x="0" y="497007"/>
                </a:moveTo>
                <a:lnTo>
                  <a:pt x="1759316" y="497007"/>
                </a:lnTo>
                <a:lnTo>
                  <a:pt x="1759316" y="0"/>
                </a:lnTo>
                <a:lnTo>
                  <a:pt x="0" y="0"/>
                </a:lnTo>
                <a:lnTo>
                  <a:pt x="0" y="49700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true" rot="-2562837">
            <a:off x="1894909" y="3417537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394093"/>
                </a:moveTo>
                <a:lnTo>
                  <a:pt x="1395016" y="394093"/>
                </a:lnTo>
                <a:lnTo>
                  <a:pt x="1395016" y="0"/>
                </a:lnTo>
                <a:lnTo>
                  <a:pt x="0" y="0"/>
                </a:lnTo>
                <a:lnTo>
                  <a:pt x="0" y="39409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8642606">
            <a:off x="6052381" y="3590646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0"/>
                </a:moveTo>
                <a:lnTo>
                  <a:pt x="1395016" y="0"/>
                </a:lnTo>
                <a:lnTo>
                  <a:pt x="1395016" y="394092"/>
                </a:lnTo>
                <a:lnTo>
                  <a:pt x="0" y="394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74505">
            <a:off x="8432461" y="9425770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0"/>
                </a:moveTo>
                <a:lnTo>
                  <a:pt x="1395017" y="0"/>
                </a:lnTo>
                <a:lnTo>
                  <a:pt x="1395017" y="394092"/>
                </a:lnTo>
                <a:lnTo>
                  <a:pt x="0" y="394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9654015">
            <a:off x="12048520" y="3853611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0"/>
                </a:moveTo>
                <a:lnTo>
                  <a:pt x="1395016" y="0"/>
                </a:lnTo>
                <a:lnTo>
                  <a:pt x="1395016" y="394093"/>
                </a:lnTo>
                <a:lnTo>
                  <a:pt x="0" y="39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true" rot="4881605">
            <a:off x="16262199" y="3922527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394092"/>
                </a:moveTo>
                <a:lnTo>
                  <a:pt x="1395017" y="394092"/>
                </a:lnTo>
                <a:lnTo>
                  <a:pt x="1395017" y="0"/>
                </a:lnTo>
                <a:lnTo>
                  <a:pt x="0" y="0"/>
                </a:lnTo>
                <a:lnTo>
                  <a:pt x="0" y="3940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true" rot="8566686">
            <a:off x="12275689" y="6002268"/>
            <a:ext cx="1781700" cy="503330"/>
          </a:xfrm>
          <a:custGeom>
            <a:avLst/>
            <a:gdLst/>
            <a:ahLst/>
            <a:cxnLst/>
            <a:rect r="r" b="b" t="t" l="l"/>
            <a:pathLst>
              <a:path h="503330" w="1781700">
                <a:moveTo>
                  <a:pt x="0" y="503330"/>
                </a:moveTo>
                <a:lnTo>
                  <a:pt x="1781700" y="503330"/>
                </a:lnTo>
                <a:lnTo>
                  <a:pt x="1781700" y="0"/>
                </a:lnTo>
                <a:lnTo>
                  <a:pt x="0" y="0"/>
                </a:lnTo>
                <a:lnTo>
                  <a:pt x="0" y="5033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-8480583">
            <a:off x="12181841" y="7483679"/>
            <a:ext cx="1358664" cy="383823"/>
          </a:xfrm>
          <a:custGeom>
            <a:avLst/>
            <a:gdLst/>
            <a:ahLst/>
            <a:cxnLst/>
            <a:rect r="r" b="b" t="t" l="l"/>
            <a:pathLst>
              <a:path h="383823" w="1358664">
                <a:moveTo>
                  <a:pt x="0" y="0"/>
                </a:moveTo>
                <a:lnTo>
                  <a:pt x="1358664" y="0"/>
                </a:lnTo>
                <a:lnTo>
                  <a:pt x="1358664" y="383822"/>
                </a:lnTo>
                <a:lnTo>
                  <a:pt x="0" y="383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true" rot="-1937540">
            <a:off x="7641617" y="7169452"/>
            <a:ext cx="1633409" cy="461438"/>
          </a:xfrm>
          <a:custGeom>
            <a:avLst/>
            <a:gdLst/>
            <a:ahLst/>
            <a:cxnLst/>
            <a:rect r="r" b="b" t="t" l="l"/>
            <a:pathLst>
              <a:path h="461438" w="1633409">
                <a:moveTo>
                  <a:pt x="0" y="461438"/>
                </a:moveTo>
                <a:lnTo>
                  <a:pt x="1633409" y="461438"/>
                </a:lnTo>
                <a:lnTo>
                  <a:pt x="1633409" y="0"/>
                </a:lnTo>
                <a:lnTo>
                  <a:pt x="0" y="0"/>
                </a:lnTo>
                <a:lnTo>
                  <a:pt x="0" y="46143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true" flipV="false" rot="74505">
            <a:off x="12112419" y="9226870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1395017" y="0"/>
                </a:moveTo>
                <a:lnTo>
                  <a:pt x="0" y="0"/>
                </a:lnTo>
                <a:lnTo>
                  <a:pt x="0" y="394092"/>
                </a:lnTo>
                <a:lnTo>
                  <a:pt x="1395017" y="394092"/>
                </a:lnTo>
                <a:lnTo>
                  <a:pt x="1395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2030322">
            <a:off x="7894163" y="6019694"/>
            <a:ext cx="1395017" cy="394092"/>
          </a:xfrm>
          <a:custGeom>
            <a:avLst/>
            <a:gdLst/>
            <a:ahLst/>
            <a:cxnLst/>
            <a:rect r="r" b="b" t="t" l="l"/>
            <a:pathLst>
              <a:path h="394092" w="1395017">
                <a:moveTo>
                  <a:pt x="0" y="0"/>
                </a:moveTo>
                <a:lnTo>
                  <a:pt x="1395017" y="0"/>
                </a:lnTo>
                <a:lnTo>
                  <a:pt x="1395017" y="394092"/>
                </a:lnTo>
                <a:lnTo>
                  <a:pt x="0" y="394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24685">
            <a:off x="9555814" y="1027558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40"/>
                </a:lnTo>
                <a:lnTo>
                  <a:pt x="0" y="18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24" y="133593"/>
            <a:ext cx="4072957" cy="534156"/>
            <a:chOff x="0" y="0"/>
            <a:chExt cx="5430610" cy="712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766"/>
              <a:ext cx="5430610" cy="59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98"/>
                </a:lnSpc>
              </a:pPr>
              <a:r>
                <a:rPr lang="en-US" sz="3298" spc="-181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5093907" y="26497"/>
              <a:ext cx="202175" cy="201670"/>
            </a:xfrm>
            <a:custGeom>
              <a:avLst/>
              <a:gdLst/>
              <a:ahLst/>
              <a:cxnLst/>
              <a:rect r="r" b="b" t="t" l="l"/>
              <a:pathLst>
                <a:path h="201670" w="202175">
                  <a:moveTo>
                    <a:pt x="202175" y="0"/>
                  </a:moveTo>
                  <a:lnTo>
                    <a:pt x="0" y="0"/>
                  </a:lnTo>
                  <a:lnTo>
                    <a:pt x="0" y="201670"/>
                  </a:lnTo>
                  <a:lnTo>
                    <a:pt x="202175" y="201670"/>
                  </a:lnTo>
                  <a:lnTo>
                    <a:pt x="20217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27331" y="2500266"/>
            <a:ext cx="11658544" cy="7521190"/>
            <a:chOff x="0" y="0"/>
            <a:chExt cx="3070563" cy="1980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70563" cy="1980890"/>
            </a:xfrm>
            <a:custGeom>
              <a:avLst/>
              <a:gdLst/>
              <a:ahLst/>
              <a:cxnLst/>
              <a:rect r="r" b="b" t="t" l="l"/>
              <a:pathLst>
                <a:path h="1980890" w="3070563">
                  <a:moveTo>
                    <a:pt x="33203" y="0"/>
                  </a:moveTo>
                  <a:lnTo>
                    <a:pt x="3037360" y="0"/>
                  </a:lnTo>
                  <a:cubicBezTo>
                    <a:pt x="3046166" y="0"/>
                    <a:pt x="3054612" y="3498"/>
                    <a:pt x="3060838" y="9725"/>
                  </a:cubicBezTo>
                  <a:cubicBezTo>
                    <a:pt x="3067065" y="15952"/>
                    <a:pt x="3070563" y="24397"/>
                    <a:pt x="3070563" y="33203"/>
                  </a:cubicBezTo>
                  <a:lnTo>
                    <a:pt x="3070563" y="1947687"/>
                  </a:lnTo>
                  <a:cubicBezTo>
                    <a:pt x="3070563" y="1966024"/>
                    <a:pt x="3055698" y="1980890"/>
                    <a:pt x="3037360" y="1980890"/>
                  </a:cubicBezTo>
                  <a:lnTo>
                    <a:pt x="33203" y="1980890"/>
                  </a:lnTo>
                  <a:cubicBezTo>
                    <a:pt x="14865" y="1980890"/>
                    <a:pt x="0" y="1966024"/>
                    <a:pt x="0" y="1947687"/>
                  </a:cubicBezTo>
                  <a:lnTo>
                    <a:pt x="0" y="33203"/>
                  </a:lnTo>
                  <a:cubicBezTo>
                    <a:pt x="0" y="24397"/>
                    <a:pt x="3498" y="15952"/>
                    <a:pt x="9725" y="9725"/>
                  </a:cubicBezTo>
                  <a:cubicBezTo>
                    <a:pt x="15952" y="3498"/>
                    <a:pt x="24397" y="0"/>
                    <a:pt x="33203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70563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191143" y="3198812"/>
            <a:ext cx="9905713" cy="6059488"/>
          </a:xfrm>
          <a:custGeom>
            <a:avLst/>
            <a:gdLst/>
            <a:ahLst/>
            <a:cxnLst/>
            <a:rect r="r" b="b" t="t" l="l"/>
            <a:pathLst>
              <a:path h="6059488" w="9905713">
                <a:moveTo>
                  <a:pt x="0" y="0"/>
                </a:moveTo>
                <a:lnTo>
                  <a:pt x="9905714" y="0"/>
                </a:lnTo>
                <a:lnTo>
                  <a:pt x="9905714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01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9880" y="915400"/>
            <a:ext cx="13648239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FCECD4"/>
                </a:solidFill>
                <a:latin typeface="Cooper BT Bold"/>
              </a:rPr>
              <a:t>Dimensional Modeling</a:t>
            </a: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36686" y="2483722"/>
          <a:ext cx="7022614" cy="7007495"/>
        </p:xfrm>
        <a:graphic>
          <a:graphicData uri="http://schemas.openxmlformats.org/drawingml/2006/table">
            <a:tbl>
              <a:tblPr/>
              <a:tblGrid>
                <a:gridCol w="4845657"/>
                <a:gridCol w="2176957"/>
              </a:tblGrid>
              <a:tr h="1119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2336"/>
                          </a:solidFill>
                          <a:latin typeface="Gladiola"/>
                        </a:rPr>
                        <a:t>Content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2336"/>
                          </a:solidFill>
                          <a:latin typeface="Gladiola"/>
                        </a:rPr>
                        <a:t>Page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</a:rPr>
                        <a:t>Problem Statement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Data Collection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  <a:hlinkClick r:id="rId2" action="ppaction://hlinksldjump"/>
                        </a:rPr>
                        <a:t>Handeling Data using PL/SQL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  <a:hlinkClick r:id="rId3" action="ppaction://hlinksldjump"/>
                        </a:rPr>
                        <a:t>Dimensional Modeling &amp; Informatica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18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  <a:hlinkClick r:id="rId4" action="ppaction://hlinksldjump"/>
                        </a:rPr>
                        <a:t>BI Queries To Extract Insights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23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2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  <a:hlinkClick r:id="rId4" action="ppaction://hlinksldjump"/>
                        </a:rPr>
                        <a:t>Visualizing Analysis Using Power BI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36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2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 Semi-Bold"/>
                        </a:rPr>
                        <a:t>Application Demo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2336"/>
                          </a:solidFill>
                          <a:latin typeface="Hobo"/>
                        </a:rPr>
                        <a:t>41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CEC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559385" y="8694140"/>
            <a:ext cx="8025231" cy="802523"/>
            <a:chOff x="0" y="0"/>
            <a:chExt cx="10700308" cy="10700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35015" cy="53501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35015" y="535015"/>
              <a:ext cx="535015" cy="53501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70031" y="0"/>
              <a:ext cx="535015" cy="53501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605046" y="535015"/>
              <a:ext cx="535015" cy="535015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40062" y="0"/>
              <a:ext cx="535015" cy="535015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2675077" y="535015"/>
              <a:ext cx="535015" cy="535015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210092" y="0"/>
              <a:ext cx="535015" cy="535015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745108" y="535015"/>
              <a:ext cx="535015" cy="53501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280123" y="0"/>
              <a:ext cx="535015" cy="53501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815139" y="535015"/>
              <a:ext cx="535015" cy="535015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5350154" y="0"/>
              <a:ext cx="535015" cy="535015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5885169" y="535015"/>
              <a:ext cx="535015" cy="535015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6420185" y="0"/>
              <a:ext cx="535015" cy="53501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6955200" y="535015"/>
              <a:ext cx="535015" cy="535015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490215" y="0"/>
              <a:ext cx="535015" cy="535015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025231" y="535015"/>
              <a:ext cx="535015" cy="535015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560246" y="0"/>
              <a:ext cx="535015" cy="535015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9095262" y="535015"/>
              <a:ext cx="535015" cy="535015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630277" y="0"/>
              <a:ext cx="535015" cy="535015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0165292" y="535015"/>
              <a:ext cx="535015" cy="535015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63083" lIns="63083" bIns="63083" rIns="63083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TextBox 67" id="67"/>
          <p:cNvSpPr txBox="true"/>
          <p:nvPr/>
        </p:nvSpPr>
        <p:spPr>
          <a:xfrm rot="0">
            <a:off x="10236686" y="1037987"/>
            <a:ext cx="7022614" cy="104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9"/>
              </a:lnSpc>
              <a:spcBef>
                <a:spcPct val="0"/>
              </a:spcBef>
            </a:pPr>
            <a:r>
              <a:rPr lang="en-US" sz="8499">
                <a:solidFill>
                  <a:srgbClr val="002336"/>
                </a:solidFill>
                <a:latin typeface="Cooper BT Bold"/>
              </a:rPr>
              <a:t>Navigation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1723751" y="977987"/>
            <a:ext cx="5805631" cy="3979496"/>
          </a:xfrm>
          <a:custGeom>
            <a:avLst/>
            <a:gdLst/>
            <a:ahLst/>
            <a:cxnLst/>
            <a:rect r="r" b="b" t="t" l="l"/>
            <a:pathLst>
              <a:path h="3979496" w="5805631">
                <a:moveTo>
                  <a:pt x="0" y="0"/>
                </a:moveTo>
                <a:lnTo>
                  <a:pt x="5805632" y="0"/>
                </a:lnTo>
                <a:lnTo>
                  <a:pt x="5805632" y="3979497"/>
                </a:lnTo>
                <a:lnTo>
                  <a:pt x="0" y="397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9" id="69"/>
          <p:cNvGrpSpPr/>
          <p:nvPr/>
        </p:nvGrpSpPr>
        <p:grpSpPr>
          <a:xfrm rot="0">
            <a:off x="2154644" y="7585955"/>
            <a:ext cx="4943846" cy="616505"/>
            <a:chOff x="0" y="0"/>
            <a:chExt cx="611486" cy="76253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11486" cy="76253"/>
            </a:xfrm>
            <a:custGeom>
              <a:avLst/>
              <a:gdLst/>
              <a:ahLst/>
              <a:cxnLst/>
              <a:rect r="r" b="b" t="t" l="l"/>
              <a:pathLst>
                <a:path h="76253" w="611486">
                  <a:moveTo>
                    <a:pt x="305743" y="0"/>
                  </a:moveTo>
                  <a:cubicBezTo>
                    <a:pt x="136886" y="0"/>
                    <a:pt x="0" y="17070"/>
                    <a:pt x="0" y="38127"/>
                  </a:cubicBezTo>
                  <a:cubicBezTo>
                    <a:pt x="0" y="59183"/>
                    <a:pt x="136886" y="76253"/>
                    <a:pt x="305743" y="76253"/>
                  </a:cubicBezTo>
                  <a:cubicBezTo>
                    <a:pt x="474600" y="76253"/>
                    <a:pt x="611486" y="59183"/>
                    <a:pt x="611486" y="38127"/>
                  </a:cubicBezTo>
                  <a:cubicBezTo>
                    <a:pt x="611486" y="17070"/>
                    <a:pt x="474600" y="0"/>
                    <a:pt x="305743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57327" y="-21426"/>
              <a:ext cx="496833" cy="90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72" id="72"/>
          <p:cNvSpPr/>
          <p:nvPr/>
        </p:nvSpPr>
        <p:spPr>
          <a:xfrm flipH="false" flipV="false" rot="0">
            <a:off x="6178502" y="5896717"/>
            <a:ext cx="550793" cy="606100"/>
          </a:xfrm>
          <a:custGeom>
            <a:avLst/>
            <a:gdLst/>
            <a:ahLst/>
            <a:cxnLst/>
            <a:rect r="r" b="b" t="t" l="l"/>
            <a:pathLst>
              <a:path h="606100" w="550793">
                <a:moveTo>
                  <a:pt x="0" y="0"/>
                </a:moveTo>
                <a:lnTo>
                  <a:pt x="550794" y="0"/>
                </a:lnTo>
                <a:lnTo>
                  <a:pt x="550794" y="606100"/>
                </a:lnTo>
                <a:lnTo>
                  <a:pt x="0" y="60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2551291" y="1848059"/>
            <a:ext cx="704379" cy="775107"/>
          </a:xfrm>
          <a:custGeom>
            <a:avLst/>
            <a:gdLst/>
            <a:ahLst/>
            <a:cxnLst/>
            <a:rect r="r" b="b" t="t" l="l"/>
            <a:pathLst>
              <a:path h="775107" w="704379">
                <a:moveTo>
                  <a:pt x="0" y="0"/>
                </a:moveTo>
                <a:lnTo>
                  <a:pt x="704378" y="0"/>
                </a:lnTo>
                <a:lnTo>
                  <a:pt x="704378" y="775108"/>
                </a:lnTo>
                <a:lnTo>
                  <a:pt x="0" y="775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1271936">
            <a:off x="4765095" y="758525"/>
            <a:ext cx="980255" cy="949622"/>
          </a:xfrm>
          <a:custGeom>
            <a:avLst/>
            <a:gdLst/>
            <a:ahLst/>
            <a:cxnLst/>
            <a:rect r="r" b="b" t="t" l="l"/>
            <a:pathLst>
              <a:path h="949622" w="980255">
                <a:moveTo>
                  <a:pt x="0" y="0"/>
                </a:moveTo>
                <a:lnTo>
                  <a:pt x="980255" y="0"/>
                </a:lnTo>
                <a:lnTo>
                  <a:pt x="980255" y="949622"/>
                </a:lnTo>
                <a:lnTo>
                  <a:pt x="0" y="9496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3803029">
            <a:off x="2482357" y="6247115"/>
            <a:ext cx="842246" cy="815926"/>
          </a:xfrm>
          <a:custGeom>
            <a:avLst/>
            <a:gdLst/>
            <a:ahLst/>
            <a:cxnLst/>
            <a:rect r="r" b="b" t="t" l="l"/>
            <a:pathLst>
              <a:path h="815926" w="842246">
                <a:moveTo>
                  <a:pt x="0" y="0"/>
                </a:moveTo>
                <a:lnTo>
                  <a:pt x="842246" y="0"/>
                </a:lnTo>
                <a:lnTo>
                  <a:pt x="842246" y="815926"/>
                </a:lnTo>
                <a:lnTo>
                  <a:pt x="0" y="815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-1204160">
            <a:off x="7338127" y="5499450"/>
            <a:ext cx="320743" cy="352950"/>
          </a:xfrm>
          <a:custGeom>
            <a:avLst/>
            <a:gdLst/>
            <a:ahLst/>
            <a:cxnLst/>
            <a:rect r="r" b="b" t="t" l="l"/>
            <a:pathLst>
              <a:path h="352950" w="320743">
                <a:moveTo>
                  <a:pt x="0" y="0"/>
                </a:moveTo>
                <a:lnTo>
                  <a:pt x="320744" y="0"/>
                </a:lnTo>
                <a:lnTo>
                  <a:pt x="320744" y="352950"/>
                </a:lnTo>
                <a:lnTo>
                  <a:pt x="0" y="352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true" flipV="false" rot="508533">
            <a:off x="1460507" y="5162054"/>
            <a:ext cx="384987" cy="384025"/>
          </a:xfrm>
          <a:custGeom>
            <a:avLst/>
            <a:gdLst/>
            <a:ahLst/>
            <a:cxnLst/>
            <a:rect r="r" b="b" t="t" l="l"/>
            <a:pathLst>
              <a:path h="384025" w="384987">
                <a:moveTo>
                  <a:pt x="384987" y="0"/>
                </a:moveTo>
                <a:lnTo>
                  <a:pt x="0" y="0"/>
                </a:lnTo>
                <a:lnTo>
                  <a:pt x="0" y="384025"/>
                </a:lnTo>
                <a:lnTo>
                  <a:pt x="384987" y="384025"/>
                </a:lnTo>
                <a:lnTo>
                  <a:pt x="3849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430585" y="2623167"/>
            <a:ext cx="5877668" cy="2831967"/>
          </a:xfrm>
          <a:custGeom>
            <a:avLst/>
            <a:gdLst/>
            <a:ahLst/>
            <a:cxnLst/>
            <a:rect r="r" b="b" t="t" l="l"/>
            <a:pathLst>
              <a:path h="2831967" w="5877668">
                <a:moveTo>
                  <a:pt x="0" y="0"/>
                </a:moveTo>
                <a:lnTo>
                  <a:pt x="5877667" y="0"/>
                </a:lnTo>
                <a:lnTo>
                  <a:pt x="5877667" y="2831967"/>
                </a:lnTo>
                <a:lnTo>
                  <a:pt x="0" y="2831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24685">
            <a:off x="9555814" y="1027558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40"/>
                </a:lnTo>
                <a:lnTo>
                  <a:pt x="0" y="18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24" y="133593"/>
            <a:ext cx="4072957" cy="534156"/>
            <a:chOff x="0" y="0"/>
            <a:chExt cx="5430610" cy="712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766"/>
              <a:ext cx="5430610" cy="59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98"/>
                </a:lnSpc>
              </a:pPr>
              <a:r>
                <a:rPr lang="en-US" sz="3298" spc="-181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5093907" y="26497"/>
              <a:ext cx="202175" cy="201670"/>
            </a:xfrm>
            <a:custGeom>
              <a:avLst/>
              <a:gdLst/>
              <a:ahLst/>
              <a:cxnLst/>
              <a:rect r="r" b="b" t="t" l="l"/>
              <a:pathLst>
                <a:path h="201670" w="202175">
                  <a:moveTo>
                    <a:pt x="202175" y="0"/>
                  </a:moveTo>
                  <a:lnTo>
                    <a:pt x="0" y="0"/>
                  </a:lnTo>
                  <a:lnTo>
                    <a:pt x="0" y="201670"/>
                  </a:lnTo>
                  <a:lnTo>
                    <a:pt x="202175" y="201670"/>
                  </a:lnTo>
                  <a:lnTo>
                    <a:pt x="20217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6122" y="2202951"/>
            <a:ext cx="16013178" cy="7818505"/>
            <a:chOff x="0" y="0"/>
            <a:chExt cx="4217462" cy="2059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7462" cy="2059195"/>
            </a:xfrm>
            <a:custGeom>
              <a:avLst/>
              <a:gdLst/>
              <a:ahLst/>
              <a:cxnLst/>
              <a:rect r="r" b="b" t="t" l="l"/>
              <a:pathLst>
                <a:path h="2059195" w="4217462">
                  <a:moveTo>
                    <a:pt x="24174" y="0"/>
                  </a:moveTo>
                  <a:lnTo>
                    <a:pt x="4193289" y="0"/>
                  </a:lnTo>
                  <a:cubicBezTo>
                    <a:pt x="4199700" y="0"/>
                    <a:pt x="4205849" y="2547"/>
                    <a:pt x="4210382" y="7080"/>
                  </a:cubicBezTo>
                  <a:cubicBezTo>
                    <a:pt x="4214916" y="11614"/>
                    <a:pt x="4217462" y="17762"/>
                    <a:pt x="4217462" y="24174"/>
                  </a:cubicBezTo>
                  <a:lnTo>
                    <a:pt x="4217462" y="2035021"/>
                  </a:lnTo>
                  <a:cubicBezTo>
                    <a:pt x="4217462" y="2041433"/>
                    <a:pt x="4214916" y="2047581"/>
                    <a:pt x="4210382" y="2052115"/>
                  </a:cubicBezTo>
                  <a:cubicBezTo>
                    <a:pt x="4205849" y="2056648"/>
                    <a:pt x="4199700" y="2059195"/>
                    <a:pt x="4193289" y="2059195"/>
                  </a:cubicBezTo>
                  <a:lnTo>
                    <a:pt x="24174" y="2059195"/>
                  </a:lnTo>
                  <a:cubicBezTo>
                    <a:pt x="17762" y="2059195"/>
                    <a:pt x="11614" y="2056648"/>
                    <a:pt x="7080" y="2052115"/>
                  </a:cubicBezTo>
                  <a:cubicBezTo>
                    <a:pt x="2547" y="2047581"/>
                    <a:pt x="0" y="2041433"/>
                    <a:pt x="0" y="2035021"/>
                  </a:cubicBezTo>
                  <a:lnTo>
                    <a:pt x="0" y="24174"/>
                  </a:lnTo>
                  <a:cubicBezTo>
                    <a:pt x="0" y="17762"/>
                    <a:pt x="2547" y="11614"/>
                    <a:pt x="7080" y="7080"/>
                  </a:cubicBezTo>
                  <a:cubicBezTo>
                    <a:pt x="11614" y="2547"/>
                    <a:pt x="17762" y="0"/>
                    <a:pt x="24174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17462" cy="209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78692" y="3126392"/>
            <a:ext cx="12530617" cy="5971622"/>
          </a:xfrm>
          <a:custGeom>
            <a:avLst/>
            <a:gdLst/>
            <a:ahLst/>
            <a:cxnLst/>
            <a:rect r="r" b="b" t="t" l="l"/>
            <a:pathLst>
              <a:path h="5971622" w="12530617">
                <a:moveTo>
                  <a:pt x="0" y="0"/>
                </a:moveTo>
                <a:lnTo>
                  <a:pt x="12530616" y="0"/>
                </a:lnTo>
                <a:lnTo>
                  <a:pt x="12530616" y="5971622"/>
                </a:lnTo>
                <a:lnTo>
                  <a:pt x="0" y="5971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9880" y="915400"/>
            <a:ext cx="13648239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FCECD4"/>
                </a:solidFill>
                <a:latin typeface="Cooper BT Bold"/>
              </a:rPr>
              <a:t>Dimensional Modeling</a:t>
            </a:r>
          </a:p>
        </p:txBody>
      </p:sp>
    </p:spTree>
  </p:cSld>
  <p:clrMapOvr>
    <a:masterClrMapping/>
  </p:clrMapOvr>
  <p:transition spd="fast">
    <p:cover dir="d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24685">
            <a:off x="9555814" y="1027558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40"/>
                </a:lnTo>
                <a:lnTo>
                  <a:pt x="0" y="18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24" y="133593"/>
            <a:ext cx="4072957" cy="534156"/>
            <a:chOff x="0" y="0"/>
            <a:chExt cx="5430610" cy="712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766"/>
              <a:ext cx="5430610" cy="59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98"/>
                </a:lnSpc>
              </a:pPr>
              <a:r>
                <a:rPr lang="en-US" sz="3298" spc="-181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5093907" y="26497"/>
              <a:ext cx="202175" cy="201670"/>
            </a:xfrm>
            <a:custGeom>
              <a:avLst/>
              <a:gdLst/>
              <a:ahLst/>
              <a:cxnLst/>
              <a:rect r="r" b="b" t="t" l="l"/>
              <a:pathLst>
                <a:path h="201670" w="202175">
                  <a:moveTo>
                    <a:pt x="202175" y="0"/>
                  </a:moveTo>
                  <a:lnTo>
                    <a:pt x="0" y="0"/>
                  </a:lnTo>
                  <a:lnTo>
                    <a:pt x="0" y="201670"/>
                  </a:lnTo>
                  <a:lnTo>
                    <a:pt x="202175" y="201670"/>
                  </a:lnTo>
                  <a:lnTo>
                    <a:pt x="20217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6122" y="2202951"/>
            <a:ext cx="16013178" cy="7818505"/>
            <a:chOff x="0" y="0"/>
            <a:chExt cx="4217462" cy="2059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7462" cy="2059195"/>
            </a:xfrm>
            <a:custGeom>
              <a:avLst/>
              <a:gdLst/>
              <a:ahLst/>
              <a:cxnLst/>
              <a:rect r="r" b="b" t="t" l="l"/>
              <a:pathLst>
                <a:path h="2059195" w="4217462">
                  <a:moveTo>
                    <a:pt x="24174" y="0"/>
                  </a:moveTo>
                  <a:lnTo>
                    <a:pt x="4193289" y="0"/>
                  </a:lnTo>
                  <a:cubicBezTo>
                    <a:pt x="4199700" y="0"/>
                    <a:pt x="4205849" y="2547"/>
                    <a:pt x="4210382" y="7080"/>
                  </a:cubicBezTo>
                  <a:cubicBezTo>
                    <a:pt x="4214916" y="11614"/>
                    <a:pt x="4217462" y="17762"/>
                    <a:pt x="4217462" y="24174"/>
                  </a:cubicBezTo>
                  <a:lnTo>
                    <a:pt x="4217462" y="2035021"/>
                  </a:lnTo>
                  <a:cubicBezTo>
                    <a:pt x="4217462" y="2041433"/>
                    <a:pt x="4214916" y="2047581"/>
                    <a:pt x="4210382" y="2052115"/>
                  </a:cubicBezTo>
                  <a:cubicBezTo>
                    <a:pt x="4205849" y="2056648"/>
                    <a:pt x="4199700" y="2059195"/>
                    <a:pt x="4193289" y="2059195"/>
                  </a:cubicBezTo>
                  <a:lnTo>
                    <a:pt x="24174" y="2059195"/>
                  </a:lnTo>
                  <a:cubicBezTo>
                    <a:pt x="17762" y="2059195"/>
                    <a:pt x="11614" y="2056648"/>
                    <a:pt x="7080" y="2052115"/>
                  </a:cubicBezTo>
                  <a:cubicBezTo>
                    <a:pt x="2547" y="2047581"/>
                    <a:pt x="0" y="2041433"/>
                    <a:pt x="0" y="2035021"/>
                  </a:cubicBezTo>
                  <a:lnTo>
                    <a:pt x="0" y="24174"/>
                  </a:lnTo>
                  <a:cubicBezTo>
                    <a:pt x="0" y="17762"/>
                    <a:pt x="2547" y="11614"/>
                    <a:pt x="7080" y="7080"/>
                  </a:cubicBezTo>
                  <a:cubicBezTo>
                    <a:pt x="11614" y="2547"/>
                    <a:pt x="17762" y="0"/>
                    <a:pt x="24174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17462" cy="209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78692" y="3605899"/>
            <a:ext cx="12530617" cy="5012610"/>
          </a:xfrm>
          <a:custGeom>
            <a:avLst/>
            <a:gdLst/>
            <a:ahLst/>
            <a:cxnLst/>
            <a:rect r="r" b="b" t="t" l="l"/>
            <a:pathLst>
              <a:path h="5012610" w="12530617">
                <a:moveTo>
                  <a:pt x="0" y="0"/>
                </a:moveTo>
                <a:lnTo>
                  <a:pt x="12530616" y="0"/>
                </a:lnTo>
                <a:lnTo>
                  <a:pt x="12530616" y="5012609"/>
                </a:lnTo>
                <a:lnTo>
                  <a:pt x="0" y="5012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" t="0" r="-29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9880" y="915400"/>
            <a:ext cx="13648239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FCECD4"/>
                </a:solidFill>
                <a:latin typeface="Cooper BT Bold"/>
              </a:rPr>
              <a:t>Dimensional Modeling</a:t>
            </a:r>
          </a:p>
        </p:txBody>
      </p:sp>
    </p:spTree>
  </p:cSld>
  <p:clrMapOvr>
    <a:masterClrMapping/>
  </p:clrMapOvr>
  <p:transition spd="fast">
    <p:cover dir="d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824685">
            <a:off x="9555814" y="1027558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40"/>
                </a:lnTo>
                <a:lnTo>
                  <a:pt x="0" y="18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20124" y="133593"/>
            <a:ext cx="4072957" cy="534156"/>
            <a:chOff x="0" y="0"/>
            <a:chExt cx="5430610" cy="7122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5766"/>
              <a:ext cx="5430610" cy="596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98"/>
                </a:lnSpc>
              </a:pPr>
              <a:r>
                <a:rPr lang="en-US" sz="3298" spc="-181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5093907" y="26497"/>
              <a:ext cx="202175" cy="201670"/>
            </a:xfrm>
            <a:custGeom>
              <a:avLst/>
              <a:gdLst/>
              <a:ahLst/>
              <a:cxnLst/>
              <a:rect r="r" b="b" t="t" l="l"/>
              <a:pathLst>
                <a:path h="201670" w="202175">
                  <a:moveTo>
                    <a:pt x="202175" y="0"/>
                  </a:moveTo>
                  <a:lnTo>
                    <a:pt x="0" y="0"/>
                  </a:lnTo>
                  <a:lnTo>
                    <a:pt x="0" y="201670"/>
                  </a:lnTo>
                  <a:lnTo>
                    <a:pt x="202175" y="201670"/>
                  </a:lnTo>
                  <a:lnTo>
                    <a:pt x="20217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6122" y="2202951"/>
            <a:ext cx="16013178" cy="7818505"/>
            <a:chOff x="0" y="0"/>
            <a:chExt cx="4217462" cy="2059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17462" cy="2059195"/>
            </a:xfrm>
            <a:custGeom>
              <a:avLst/>
              <a:gdLst/>
              <a:ahLst/>
              <a:cxnLst/>
              <a:rect r="r" b="b" t="t" l="l"/>
              <a:pathLst>
                <a:path h="2059195" w="4217462">
                  <a:moveTo>
                    <a:pt x="24174" y="0"/>
                  </a:moveTo>
                  <a:lnTo>
                    <a:pt x="4193289" y="0"/>
                  </a:lnTo>
                  <a:cubicBezTo>
                    <a:pt x="4199700" y="0"/>
                    <a:pt x="4205849" y="2547"/>
                    <a:pt x="4210382" y="7080"/>
                  </a:cubicBezTo>
                  <a:cubicBezTo>
                    <a:pt x="4214916" y="11614"/>
                    <a:pt x="4217462" y="17762"/>
                    <a:pt x="4217462" y="24174"/>
                  </a:cubicBezTo>
                  <a:lnTo>
                    <a:pt x="4217462" y="2035021"/>
                  </a:lnTo>
                  <a:cubicBezTo>
                    <a:pt x="4217462" y="2041433"/>
                    <a:pt x="4214916" y="2047581"/>
                    <a:pt x="4210382" y="2052115"/>
                  </a:cubicBezTo>
                  <a:cubicBezTo>
                    <a:pt x="4205849" y="2056648"/>
                    <a:pt x="4199700" y="2059195"/>
                    <a:pt x="4193289" y="2059195"/>
                  </a:cubicBezTo>
                  <a:lnTo>
                    <a:pt x="24174" y="2059195"/>
                  </a:lnTo>
                  <a:cubicBezTo>
                    <a:pt x="17762" y="2059195"/>
                    <a:pt x="11614" y="2056648"/>
                    <a:pt x="7080" y="2052115"/>
                  </a:cubicBezTo>
                  <a:cubicBezTo>
                    <a:pt x="2547" y="2047581"/>
                    <a:pt x="0" y="2041433"/>
                    <a:pt x="0" y="2035021"/>
                  </a:cubicBezTo>
                  <a:lnTo>
                    <a:pt x="0" y="24174"/>
                  </a:lnTo>
                  <a:cubicBezTo>
                    <a:pt x="0" y="17762"/>
                    <a:pt x="2547" y="11614"/>
                    <a:pt x="7080" y="7080"/>
                  </a:cubicBezTo>
                  <a:cubicBezTo>
                    <a:pt x="11614" y="2547"/>
                    <a:pt x="17762" y="0"/>
                    <a:pt x="24174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217462" cy="2097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78692" y="3522869"/>
            <a:ext cx="12530617" cy="5178669"/>
          </a:xfrm>
          <a:custGeom>
            <a:avLst/>
            <a:gdLst/>
            <a:ahLst/>
            <a:cxnLst/>
            <a:rect r="r" b="b" t="t" l="l"/>
            <a:pathLst>
              <a:path h="5178669" w="12530617">
                <a:moveTo>
                  <a:pt x="0" y="0"/>
                </a:moveTo>
                <a:lnTo>
                  <a:pt x="12530616" y="0"/>
                </a:lnTo>
                <a:lnTo>
                  <a:pt x="12530616" y="5178669"/>
                </a:lnTo>
                <a:lnTo>
                  <a:pt x="0" y="5178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19880" y="915400"/>
            <a:ext cx="13648239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FCECD4"/>
                </a:solidFill>
                <a:latin typeface="Cooper BT Bold"/>
              </a:rPr>
              <a:t>Dimensional Modeling</a:t>
            </a:r>
          </a:p>
        </p:txBody>
      </p:sp>
    </p:spTree>
  </p:cSld>
  <p:clrMapOvr>
    <a:masterClrMapping/>
  </p:clrMapOvr>
  <p:transition spd="fast">
    <p:cover dir="d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414" y="1738847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3015" y="4136803"/>
            <a:ext cx="5309851" cy="4683027"/>
          </a:xfrm>
          <a:custGeom>
            <a:avLst/>
            <a:gdLst/>
            <a:ahLst/>
            <a:cxnLst/>
            <a:rect r="r" b="b" t="t" l="l"/>
            <a:pathLst>
              <a:path h="4683027" w="5309851">
                <a:moveTo>
                  <a:pt x="0" y="0"/>
                </a:moveTo>
                <a:lnTo>
                  <a:pt x="5309851" y="0"/>
                </a:lnTo>
                <a:lnTo>
                  <a:pt x="5309851" y="4683027"/>
                </a:lnTo>
                <a:lnTo>
                  <a:pt x="0" y="4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0" t="0" r="-198437" b="-138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7122" y="2867552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3015" y="2816642"/>
            <a:ext cx="6295100" cy="9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The Top 2 sold items per quarter of every year by Order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115" y="2835692"/>
            <a:ext cx="9293809" cy="560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WITH OrderCounts AS (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SELECT   item_id,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     TO_CHAR(TO_DATE(order_date, 'DD-MM-YY'), 'Q') AS quarter,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    TO_CHAR(TO_DATE(order_date, 'DD-MM-YY'), 'YYYY') AS year,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    COUNT(order_id) AS order_count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FROM  orders_fact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GROUP BY  item_id, TO_CHAR(TO_DATE(order_date, 'DD-MM-YY'), 'YYYY'),            TO_CHAR(TO_DATE(order_date, 'DD-MM-YY'), 'Q')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SELECT 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item_id, quarter, year, order_count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FROM 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( SELECT  item_id, quarter, year order_count, 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   </a:t>
            </a:r>
            <a:r>
              <a:rPr lang="en-US" sz="1799">
                <a:solidFill>
                  <a:srgbClr val="153448"/>
                </a:solidFill>
                <a:latin typeface="Cooper BT Light"/>
              </a:rPr>
              <a:t>ROW_NUMBER() OVER (PARTITION BY year, quarter ORDER BY order_count DESC) AS row_num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    FROM  OrderCounts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) ranked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WHERE  row_num &lt;= 2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ORDER BY  year, quarter;</a:t>
            </a:r>
          </a:p>
        </p:txBody>
      </p:sp>
    </p:spTree>
  </p:cSld>
  <p:clrMapOvr>
    <a:masterClrMapping/>
  </p:clrMapOvr>
  <p:transition spd="fast">
    <p:cover dir="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414" y="1738847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64428" y="5143500"/>
            <a:ext cx="4844548" cy="3343425"/>
          </a:xfrm>
          <a:custGeom>
            <a:avLst/>
            <a:gdLst/>
            <a:ahLst/>
            <a:cxnLst/>
            <a:rect r="r" b="b" t="t" l="l"/>
            <a:pathLst>
              <a:path h="3343425" w="4844548">
                <a:moveTo>
                  <a:pt x="0" y="0"/>
                </a:moveTo>
                <a:lnTo>
                  <a:pt x="4844547" y="0"/>
                </a:lnTo>
                <a:lnTo>
                  <a:pt x="4844547" y="3343425"/>
                </a:lnTo>
                <a:lnTo>
                  <a:pt x="0" y="3343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" t="0" r="-259307" b="-4403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8855" y="3020295"/>
            <a:ext cx="9293809" cy="206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SELECT 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DISTINCT TO_CHAR(TO_DATE(order_date, 'DD-MM-YY'), 'Q') AS quarter,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TO_CHAR(TO_DATE(order_date, 'DD-MM-YY'), 'YYYY') as year,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    SUM(quantity * price) OVER (PARTITION BY TO_CHAR(TO_DATE(order_date, 'DD-MM-YY'), 'YYYY'),TO_CHAR(TO_DATE(order_date, 'DD-MM-YY'), 'Q')) AS total_sum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FROM orders_fact</a:t>
            </a:r>
          </a:p>
          <a:p>
            <a:pPr>
              <a:lnSpc>
                <a:spcPts val="2339"/>
              </a:lnSpc>
            </a:pPr>
            <a:r>
              <a:rPr lang="en-US" sz="1799">
                <a:solidFill>
                  <a:srgbClr val="153448"/>
                </a:solidFill>
                <a:latin typeface="Cooper BT Light"/>
              </a:rPr>
              <a:t>ORDER BY quarter;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694" y="2092662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3015" y="2127134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Total Sales Per Quarter Of Every Year</a:t>
            </a:r>
          </a:p>
        </p:txBody>
      </p:sp>
    </p:spTree>
  </p:cSld>
  <p:clrMapOvr>
    <a:masterClrMapping/>
  </p:clrMapOvr>
  <p:transition spd="slow">
    <p:cover dir="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2621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37464" y="3646027"/>
            <a:ext cx="4679286" cy="2994946"/>
          </a:xfrm>
          <a:custGeom>
            <a:avLst/>
            <a:gdLst/>
            <a:ahLst/>
            <a:cxnLst/>
            <a:rect r="r" b="b" t="t" l="l"/>
            <a:pathLst>
              <a:path h="2994946" w="4679286">
                <a:moveTo>
                  <a:pt x="0" y="0"/>
                </a:moveTo>
                <a:lnTo>
                  <a:pt x="4679287" y="0"/>
                </a:lnTo>
                <a:lnTo>
                  <a:pt x="4679287" y="2994946"/>
                </a:lnTo>
                <a:lnTo>
                  <a:pt x="0" y="2994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1420" b="-4901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6760" y="4388415"/>
            <a:ext cx="5213322" cy="149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4"/>
              </a:lnSpc>
            </a:pPr>
            <a:r>
              <a:rPr lang="en-US" sz="2288">
                <a:solidFill>
                  <a:srgbClr val="153448"/>
                </a:solidFill>
                <a:latin typeface="Cooper BT Light"/>
              </a:rPr>
              <a:t>select purpose,count(purpose) as count</a:t>
            </a:r>
          </a:p>
          <a:p>
            <a:pPr>
              <a:lnSpc>
                <a:spcPts val="2974"/>
              </a:lnSpc>
            </a:pPr>
            <a:r>
              <a:rPr lang="en-US" sz="2288">
                <a:solidFill>
                  <a:srgbClr val="153448"/>
                </a:solidFill>
                <a:latin typeface="Cooper BT Light"/>
              </a:rPr>
              <a:t>from reservation_fact</a:t>
            </a:r>
          </a:p>
          <a:p>
            <a:pPr>
              <a:lnSpc>
                <a:spcPts val="2974"/>
              </a:lnSpc>
            </a:pPr>
            <a:r>
              <a:rPr lang="en-US" sz="2288">
                <a:solidFill>
                  <a:srgbClr val="153448"/>
                </a:solidFill>
                <a:latin typeface="Cooper BT Light"/>
              </a:rPr>
              <a:t>group by purpose </a:t>
            </a:r>
          </a:p>
          <a:p>
            <a:pPr>
              <a:lnSpc>
                <a:spcPts val="2974"/>
              </a:lnSpc>
            </a:pPr>
            <a:r>
              <a:rPr lang="en-US" sz="2288">
                <a:solidFill>
                  <a:srgbClr val="153448"/>
                </a:solidFill>
                <a:latin typeface="Cooper BT Light"/>
              </a:rPr>
              <a:t>order by count(purpose) desc;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6183" y="2093781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3120" y="2015832"/>
            <a:ext cx="6295100" cy="9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The Purpose People Come To Most (How Perceived Market)</a:t>
            </a:r>
          </a:p>
        </p:txBody>
      </p:sp>
    </p:spTree>
  </p:cSld>
  <p:clrMapOvr>
    <a:masterClrMapping/>
  </p:clrMapOvr>
  <p:transition spd="slow">
    <p:cover dir="d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150" y="1738847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39234" y="3833703"/>
            <a:ext cx="5852075" cy="4875193"/>
          </a:xfrm>
          <a:custGeom>
            <a:avLst/>
            <a:gdLst/>
            <a:ahLst/>
            <a:cxnLst/>
            <a:rect r="r" b="b" t="t" l="l"/>
            <a:pathLst>
              <a:path h="4875193" w="5852075">
                <a:moveTo>
                  <a:pt x="0" y="0"/>
                </a:moveTo>
                <a:lnTo>
                  <a:pt x="5852075" y="0"/>
                </a:lnTo>
                <a:lnTo>
                  <a:pt x="5852075" y="4875194"/>
                </a:lnTo>
                <a:lnTo>
                  <a:pt x="0" y="4875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41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6036" y="2022458"/>
            <a:ext cx="811538" cy="66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5347">
                <a:solidFill>
                  <a:srgbClr val="153448"/>
                </a:solidFill>
                <a:latin typeface="Cooper BT Light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7574" y="1717548"/>
            <a:ext cx="6111674" cy="12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562">
                <a:solidFill>
                  <a:srgbClr val="153448"/>
                </a:solidFill>
                <a:latin typeface="Cooper BT Light"/>
              </a:rPr>
              <a:t>Comparing The Profit Of Each Item by Year, </a:t>
            </a:r>
          </a:p>
          <a:p>
            <a:pPr algn="ctr">
              <a:lnSpc>
                <a:spcPts val="3331"/>
              </a:lnSpc>
            </a:pPr>
            <a:r>
              <a:rPr lang="en-US" sz="2562">
                <a:solidFill>
                  <a:srgbClr val="153448"/>
                </a:solidFill>
                <a:latin typeface="Cooper BT Light"/>
              </a:rPr>
              <a:t>Showing the percentage change.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1805" y="3196073"/>
            <a:ext cx="8273544" cy="613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WITH Profits AS (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SELECT 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TO_CHAR(TO_DATE(order_date, 'DD-MM-YY'), 'YYYY') AS Order_Year,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item_id, SUM(quantity * (price - cost)) AS Profit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FROM orders_fact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GROUP BY TO_CHAR(TO_DATE(order_date, 'DD-MM-YY'), 'YYYY'), item_id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),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PreviousYearProfit AS (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SELECT item_id,Profit AS Current_Year_Profit,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LAG(Profit) OVER (PARTITION BY item_id ORDER BY Order_Year) AS Previous_Year_Profit,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Order_Year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FROM Profits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SELECT p.Order_Year, p.item_id, p.Profit,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 ROUND(((p.Profit - py.Previous_Year_Profit) * 100 / py.Previous_Year_Profit), 2) AS Profit_Compared_To_Last_Year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FROM Profits p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LEFT JOIN PreviousYearProfit py 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ON p.item_id = py.item_id AND p.Order_Year = py.Order_Year 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WHERE p.Order_Year = 2016</a:t>
            </a:r>
          </a:p>
          <a:p>
            <a:pPr>
              <a:lnSpc>
                <a:spcPts val="2174"/>
              </a:lnSpc>
            </a:pPr>
            <a:r>
              <a:rPr lang="en-US" sz="1672" spc="-11">
                <a:solidFill>
                  <a:srgbClr val="153448"/>
                </a:solidFill>
                <a:latin typeface="Cooper BT Light"/>
              </a:rPr>
              <a:t>ORDER BY Profit_Compared_To_Last_Year ;</a:t>
            </a:r>
          </a:p>
          <a:p>
            <a:pPr>
              <a:lnSpc>
                <a:spcPts val="2174"/>
              </a:lnSpc>
            </a:pPr>
          </a:p>
        </p:txBody>
      </p:sp>
    </p:spTree>
  </p:cSld>
  <p:clrMapOvr>
    <a:masterClrMapping/>
  </p:clrMapOvr>
  <p:transition spd="slow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03012" y="6756673"/>
            <a:ext cx="8645400" cy="1951566"/>
          </a:xfrm>
          <a:custGeom>
            <a:avLst/>
            <a:gdLst/>
            <a:ahLst/>
            <a:cxnLst/>
            <a:rect r="r" b="b" t="t" l="l"/>
            <a:pathLst>
              <a:path h="1951566" w="8645400">
                <a:moveTo>
                  <a:pt x="0" y="0"/>
                </a:moveTo>
                <a:lnTo>
                  <a:pt x="8645399" y="0"/>
                </a:lnTo>
                <a:lnTo>
                  <a:pt x="8645399" y="1951566"/>
                </a:lnTo>
                <a:lnTo>
                  <a:pt x="0" y="195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2796" b="-826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809" y="3817283"/>
            <a:ext cx="9782405" cy="248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WITH OrderCounts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COUNT(*) AS total_orders,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COUNT(CASE WHEN status_order = 'Cancelled' THEN 1 END) AS canceled_orders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reservation_fact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canceled_orders, total_orders, round((canceled_orders / total_orders) * 100,2) AS cancellation_rate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OrderCounts;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275" y="2328366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3495" y="2362838"/>
            <a:ext cx="2900292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Cancellation Rate</a:t>
            </a:r>
          </a:p>
        </p:txBody>
      </p:sp>
    </p:spTree>
  </p:cSld>
  <p:clrMapOvr>
    <a:masterClrMapping/>
  </p:clrMapOvr>
  <p:transition spd="slow">
    <p:cover dir="d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30108" y="5169366"/>
            <a:ext cx="5329192" cy="3190461"/>
          </a:xfrm>
          <a:custGeom>
            <a:avLst/>
            <a:gdLst/>
            <a:ahLst/>
            <a:cxnLst/>
            <a:rect r="r" b="b" t="t" l="l"/>
            <a:pathLst>
              <a:path h="3190461" w="5329192">
                <a:moveTo>
                  <a:pt x="0" y="0"/>
                </a:moveTo>
                <a:lnTo>
                  <a:pt x="5329192" y="0"/>
                </a:lnTo>
                <a:lnTo>
                  <a:pt x="5329192" y="3190461"/>
                </a:lnTo>
                <a:lnTo>
                  <a:pt x="0" y="3190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1000" b="-3925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703" y="3235304"/>
            <a:ext cx="9782405" cy="560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WITH HourlyReservationCounts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 AS year,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 AS hour,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COUNT(booking_id) AS number_of_reservations,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ROW_NUMBER() OVER (PARTITION BY TO_CHAR(TO_DATE(order_date, 'DD-MM-YY'), 'YYYY') ORDER BY COUNT(booking_id) DESC) AS hour_rank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orders_fact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GROUP BY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year, hour, number_of_reservations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HourlyReservationCounts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hour_rank &lt;= 3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year, hour_rank;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809" y="2492275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7130" y="2282725"/>
            <a:ext cx="6295100" cy="96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Ranked Rush Hours For Reservation by Year</a:t>
            </a:r>
          </a:p>
        </p:txBody>
      </p:sp>
    </p:spTree>
  </p:cSld>
  <p:clrMapOvr>
    <a:masterClrMapping/>
  </p:clrMapOvr>
  <p:transition spd="slow">
    <p:cover dir="d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5440" y="4136856"/>
            <a:ext cx="4490241" cy="4641365"/>
          </a:xfrm>
          <a:custGeom>
            <a:avLst/>
            <a:gdLst/>
            <a:ahLst/>
            <a:cxnLst/>
            <a:rect r="r" b="b" t="t" l="l"/>
            <a:pathLst>
              <a:path h="4641365" w="4490241">
                <a:moveTo>
                  <a:pt x="0" y="0"/>
                </a:moveTo>
                <a:lnTo>
                  <a:pt x="4490241" y="0"/>
                </a:lnTo>
                <a:lnTo>
                  <a:pt x="4490241" y="4641365"/>
                </a:lnTo>
                <a:lnTo>
                  <a:pt x="0" y="4641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5939" b="-275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3275" y="3319297"/>
            <a:ext cx="9782405" cy="124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distinct table_number, party_no , COUNT(*)over(partition by table_number)as cnt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reservation_fact , seating_dim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table_number = table_no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cnt desc;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275" y="2159679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9169" y="2279997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No. Of Reservations For Each Table</a:t>
            </a:r>
          </a:p>
        </p:txBody>
      </p:sp>
    </p:spTree>
  </p:cSld>
  <p:clrMapOvr>
    <a:masterClrMapping/>
  </p:clrMapOvr>
  <p:transition spd="slow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" y="9258300"/>
            <a:ext cx="18288020" cy="1028700"/>
            <a:chOff x="0" y="0"/>
            <a:chExt cx="4816598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8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14293">
            <a:off x="2673843" y="2819930"/>
            <a:ext cx="3891240" cy="4237984"/>
          </a:xfrm>
          <a:custGeom>
            <a:avLst/>
            <a:gdLst/>
            <a:ahLst/>
            <a:cxnLst/>
            <a:rect r="r" b="b" t="t" l="l"/>
            <a:pathLst>
              <a:path h="4237984" w="3891240">
                <a:moveTo>
                  <a:pt x="0" y="0"/>
                </a:moveTo>
                <a:lnTo>
                  <a:pt x="3891240" y="0"/>
                </a:lnTo>
                <a:lnTo>
                  <a:pt x="3891240" y="4237984"/>
                </a:lnTo>
                <a:lnTo>
                  <a:pt x="0" y="4237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66569" y="3269116"/>
            <a:ext cx="4519656" cy="6214527"/>
          </a:xfrm>
          <a:custGeom>
            <a:avLst/>
            <a:gdLst/>
            <a:ahLst/>
            <a:cxnLst/>
            <a:rect r="r" b="b" t="t" l="l"/>
            <a:pathLst>
              <a:path h="6214527" w="4519656">
                <a:moveTo>
                  <a:pt x="0" y="0"/>
                </a:moveTo>
                <a:lnTo>
                  <a:pt x="4519656" y="0"/>
                </a:lnTo>
                <a:lnTo>
                  <a:pt x="4519656" y="6214527"/>
                </a:lnTo>
                <a:lnTo>
                  <a:pt x="0" y="621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498" y="3666698"/>
            <a:ext cx="606142" cy="667007"/>
          </a:xfrm>
          <a:custGeom>
            <a:avLst/>
            <a:gdLst/>
            <a:ahLst/>
            <a:cxnLst/>
            <a:rect r="r" b="b" t="t" l="l"/>
            <a:pathLst>
              <a:path h="667007" w="606142">
                <a:moveTo>
                  <a:pt x="0" y="0"/>
                </a:moveTo>
                <a:lnTo>
                  <a:pt x="606142" y="0"/>
                </a:lnTo>
                <a:lnTo>
                  <a:pt x="606142" y="667007"/>
                </a:lnTo>
                <a:lnTo>
                  <a:pt x="0" y="667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04348">
            <a:off x="6498698" y="6970830"/>
            <a:ext cx="824075" cy="798322"/>
          </a:xfrm>
          <a:custGeom>
            <a:avLst/>
            <a:gdLst/>
            <a:ahLst/>
            <a:cxnLst/>
            <a:rect r="r" b="b" t="t" l="l"/>
            <a:pathLst>
              <a:path h="798322" w="824075">
                <a:moveTo>
                  <a:pt x="0" y="0"/>
                </a:moveTo>
                <a:lnTo>
                  <a:pt x="824075" y="0"/>
                </a:lnTo>
                <a:lnTo>
                  <a:pt x="824075" y="798322"/>
                </a:lnTo>
                <a:lnTo>
                  <a:pt x="0" y="798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204160">
            <a:off x="7029413" y="5162847"/>
            <a:ext cx="352974" cy="388418"/>
          </a:xfrm>
          <a:custGeom>
            <a:avLst/>
            <a:gdLst/>
            <a:ahLst/>
            <a:cxnLst/>
            <a:rect r="r" b="b" t="t" l="l"/>
            <a:pathLst>
              <a:path h="388418" w="352974">
                <a:moveTo>
                  <a:pt x="0" y="0"/>
                </a:moveTo>
                <a:lnTo>
                  <a:pt x="352975" y="0"/>
                </a:lnTo>
                <a:lnTo>
                  <a:pt x="352975" y="388418"/>
                </a:lnTo>
                <a:lnTo>
                  <a:pt x="0" y="388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4271851">
            <a:off x="999163" y="5414387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5" y="0"/>
                </a:moveTo>
                <a:lnTo>
                  <a:pt x="0" y="0"/>
                </a:lnTo>
                <a:lnTo>
                  <a:pt x="0" y="422616"/>
                </a:lnTo>
                <a:lnTo>
                  <a:pt x="423675" y="422616"/>
                </a:lnTo>
                <a:lnTo>
                  <a:pt x="42367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741793">
            <a:off x="1101273" y="7015238"/>
            <a:ext cx="1843674" cy="1019049"/>
          </a:xfrm>
          <a:custGeom>
            <a:avLst/>
            <a:gdLst/>
            <a:ahLst/>
            <a:cxnLst/>
            <a:rect r="r" b="b" t="t" l="l"/>
            <a:pathLst>
              <a:path h="1019049" w="1843674">
                <a:moveTo>
                  <a:pt x="1843674" y="0"/>
                </a:moveTo>
                <a:lnTo>
                  <a:pt x="0" y="0"/>
                </a:lnTo>
                <a:lnTo>
                  <a:pt x="0" y="1019048"/>
                </a:lnTo>
                <a:lnTo>
                  <a:pt x="1843674" y="1019048"/>
                </a:lnTo>
                <a:lnTo>
                  <a:pt x="18436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77145">
            <a:off x="7290538" y="3120451"/>
            <a:ext cx="629248" cy="1310934"/>
          </a:xfrm>
          <a:custGeom>
            <a:avLst/>
            <a:gdLst/>
            <a:ahLst/>
            <a:cxnLst/>
            <a:rect r="r" b="b" t="t" l="l"/>
            <a:pathLst>
              <a:path h="1310934" w="629248">
                <a:moveTo>
                  <a:pt x="0" y="0"/>
                </a:moveTo>
                <a:lnTo>
                  <a:pt x="629248" y="0"/>
                </a:lnTo>
                <a:lnTo>
                  <a:pt x="629248" y="1310933"/>
                </a:lnTo>
                <a:lnTo>
                  <a:pt x="0" y="13109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9143990" y="0"/>
            <a:ext cx="10" cy="9258300"/>
          </a:xfrm>
          <a:prstGeom prst="line">
            <a:avLst/>
          </a:prstGeom>
          <a:ln cap="flat" w="38100">
            <a:solidFill>
              <a:srgbClr val="3C5B6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80080" y="1055646"/>
            <a:ext cx="8012115" cy="190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6500">
                <a:solidFill>
                  <a:srgbClr val="153448"/>
                </a:solidFill>
                <a:latin typeface="Cooper BT Bold"/>
              </a:rPr>
              <a:t>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65661" y="1865830"/>
            <a:ext cx="5660029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475">
                <a:solidFill>
                  <a:srgbClr val="153448"/>
                </a:solidFill>
                <a:latin typeface="Cooper BT Light"/>
              </a:rPr>
              <a:t>Lack Of Data Existence For Restaurants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54875" y="6791830"/>
            <a:ext cx="6223607" cy="112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7"/>
              </a:lnSpc>
            </a:pPr>
            <a:r>
              <a:rPr lang="en-US" sz="3475">
                <a:solidFill>
                  <a:srgbClr val="153448"/>
                </a:solidFill>
                <a:latin typeface="Cooper BT Light"/>
              </a:rPr>
              <a:t>Integrate Application &amp; Database</a:t>
            </a:r>
            <a:r>
              <a:rPr lang="en-US" sz="3475">
                <a:solidFill>
                  <a:srgbClr val="153448"/>
                </a:solidFill>
                <a:latin typeface="Cooper BT Light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99271" y="4706379"/>
            <a:ext cx="5660029" cy="50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3159">
                <a:solidFill>
                  <a:srgbClr val="153448"/>
                </a:solidFill>
                <a:latin typeface="Cooper BT Light"/>
              </a:rPr>
              <a:t>Limited Features of Found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53278" y="2040178"/>
            <a:ext cx="1149344" cy="104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82"/>
              </a:lnSpc>
            </a:pPr>
            <a:r>
              <a:rPr lang="en-US" sz="8424">
                <a:solidFill>
                  <a:srgbClr val="153448"/>
                </a:solidFill>
                <a:latin typeface="Cooper BT Light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3278" y="4409762"/>
            <a:ext cx="1149344" cy="104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82"/>
              </a:lnSpc>
            </a:pPr>
            <a:r>
              <a:rPr lang="en-US" sz="8424">
                <a:solidFill>
                  <a:srgbClr val="153448"/>
                </a:solidFill>
                <a:latin typeface="Cooper BT Light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97674" y="6779346"/>
            <a:ext cx="1149344" cy="104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82"/>
              </a:lnSpc>
            </a:pPr>
            <a:r>
              <a:rPr lang="en-US" sz="8424">
                <a:solidFill>
                  <a:srgbClr val="153448"/>
                </a:solidFill>
                <a:latin typeface="Cooper BT Light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289909" y="9371662"/>
            <a:ext cx="5064966" cy="801976"/>
            <a:chOff x="0" y="0"/>
            <a:chExt cx="6753288" cy="106930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28201"/>
              <a:ext cx="6753288" cy="94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01"/>
                </a:lnSpc>
              </a:pPr>
              <a:r>
                <a:rPr lang="en-US" sz="5101" spc="-280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true" flipV="false" rot="0">
              <a:off x="6334578" y="216579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circl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54186" y="4854960"/>
            <a:ext cx="4070466" cy="4207462"/>
          </a:xfrm>
          <a:custGeom>
            <a:avLst/>
            <a:gdLst/>
            <a:ahLst/>
            <a:cxnLst/>
            <a:rect r="r" b="b" t="t" l="l"/>
            <a:pathLst>
              <a:path h="4207462" w="4070466">
                <a:moveTo>
                  <a:pt x="0" y="0"/>
                </a:moveTo>
                <a:lnTo>
                  <a:pt x="4070466" y="0"/>
                </a:lnTo>
                <a:lnTo>
                  <a:pt x="4070466" y="4207461"/>
                </a:lnTo>
                <a:lnTo>
                  <a:pt x="0" y="4207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75939" b="-275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21486" y="4095453"/>
            <a:ext cx="7655278" cy="4714421"/>
          </a:xfrm>
          <a:custGeom>
            <a:avLst/>
            <a:gdLst/>
            <a:ahLst/>
            <a:cxnLst/>
            <a:rect r="r" b="b" t="t" l="l"/>
            <a:pathLst>
              <a:path h="4714421" w="7655278">
                <a:moveTo>
                  <a:pt x="0" y="0"/>
                </a:moveTo>
                <a:lnTo>
                  <a:pt x="7655278" y="0"/>
                </a:lnTo>
                <a:lnTo>
                  <a:pt x="7655278" y="4714421"/>
                </a:lnTo>
                <a:lnTo>
                  <a:pt x="0" y="4714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3275" y="3319297"/>
            <a:ext cx="9782405" cy="124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distinct table_number, party_no , COUNT(*)over(partition by table_number)as cnt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reservation_fact , seating_dim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table_number = table_no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cnt desc;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3275" y="2159679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9169" y="2279997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No. Of Reservations For Each Table</a:t>
            </a:r>
          </a:p>
        </p:txBody>
      </p:sp>
    </p:spTree>
  </p:cSld>
  <p:clrMapOvr>
    <a:masterClrMapping/>
  </p:clrMapOvr>
  <p:transition spd="slow">
    <p:cover dir="d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8033" y="2684512"/>
            <a:ext cx="13244097" cy="560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WITH HourlyOrderCounts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 AS year,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 AS hour,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COUNT(order_id) AS order_count,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ROW_NUMBER() OVER (PARTITION BY TO_CHAR(TO_DATE(order_date, 'DD-MM-YY'), 'YYYY') ORDER BY COUNT(order_id) DESC) AS hour_rank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orders_fact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where STATUS = 'Take away'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GROUP BY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year, hour, order_count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HourlyOrderCounts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hour_rank &lt;= 3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year, hour_rank;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57846" y="5143500"/>
            <a:ext cx="4201454" cy="3145736"/>
          </a:xfrm>
          <a:custGeom>
            <a:avLst/>
            <a:gdLst/>
            <a:ahLst/>
            <a:cxnLst/>
            <a:rect r="r" b="b" t="t" l="l"/>
            <a:pathLst>
              <a:path h="3145736" w="4201454">
                <a:moveTo>
                  <a:pt x="0" y="0"/>
                </a:moveTo>
                <a:lnTo>
                  <a:pt x="4201454" y="0"/>
                </a:lnTo>
                <a:lnTo>
                  <a:pt x="4201454" y="3145736"/>
                </a:lnTo>
                <a:lnTo>
                  <a:pt x="0" y="314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8516" b="-4104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3749" y="1941482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8538" y="1975954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Most Take Away Orders Peak Hours</a:t>
            </a:r>
          </a:p>
        </p:txBody>
      </p:sp>
    </p:spTree>
  </p:cSld>
  <p:clrMapOvr>
    <a:masterClrMapping/>
  </p:clrMapOvr>
  <p:transition spd="slow">
    <p:cover dir="d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1696" y="4542945"/>
            <a:ext cx="3255807" cy="3935397"/>
          </a:xfrm>
          <a:custGeom>
            <a:avLst/>
            <a:gdLst/>
            <a:ahLst/>
            <a:cxnLst/>
            <a:rect r="r" b="b" t="t" l="l"/>
            <a:pathLst>
              <a:path h="3935397" w="3255807">
                <a:moveTo>
                  <a:pt x="0" y="0"/>
                </a:moveTo>
                <a:lnTo>
                  <a:pt x="3255806" y="0"/>
                </a:lnTo>
                <a:lnTo>
                  <a:pt x="3255806" y="3935397"/>
                </a:lnTo>
                <a:lnTo>
                  <a:pt x="0" y="393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486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41016" y="4346204"/>
            <a:ext cx="4226482" cy="4716217"/>
          </a:xfrm>
          <a:custGeom>
            <a:avLst/>
            <a:gdLst/>
            <a:ahLst/>
            <a:cxnLst/>
            <a:rect r="r" b="b" t="t" l="l"/>
            <a:pathLst>
              <a:path h="4716217" w="4226482">
                <a:moveTo>
                  <a:pt x="0" y="0"/>
                </a:moveTo>
                <a:lnTo>
                  <a:pt x="4226482" y="0"/>
                </a:lnTo>
                <a:lnTo>
                  <a:pt x="4226482" y="4716217"/>
                </a:lnTo>
                <a:lnTo>
                  <a:pt x="0" y="4716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6064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3749" y="2713087"/>
            <a:ext cx="6828031" cy="15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employee_id, MAX(performance) AS max_performance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empoyee_fact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GROUP BY employee_id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max_performance DESC;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3749" y="1941482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04529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Top Performer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02732" y="1975954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Performance Improvement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1779" y="1970057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9801" y="2770237"/>
            <a:ext cx="6828031" cy="15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employee_id, MIN(performance) AS initial_performance, MAX(performance) AS final_performance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empoyee_fact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GROUP BY employee_id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HAVING MAX(performance) &gt; MIN(performance);</a:t>
            </a:r>
          </a:p>
        </p:txBody>
      </p:sp>
    </p:spTree>
  </p:cSld>
  <p:clrMapOvr>
    <a:masterClrMapping/>
  </p:clrMapOvr>
  <p:transition spd="slow">
    <p:cover dir="d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53120" y="4722173"/>
            <a:ext cx="3211758" cy="3469226"/>
          </a:xfrm>
          <a:custGeom>
            <a:avLst/>
            <a:gdLst/>
            <a:ahLst/>
            <a:cxnLst/>
            <a:rect r="r" b="b" t="t" l="l"/>
            <a:pathLst>
              <a:path h="3469226" w="3211758">
                <a:moveTo>
                  <a:pt x="0" y="0"/>
                </a:moveTo>
                <a:lnTo>
                  <a:pt x="3211758" y="0"/>
                </a:lnTo>
                <a:lnTo>
                  <a:pt x="3211758" y="3469226"/>
                </a:lnTo>
                <a:lnTo>
                  <a:pt x="0" y="346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4931" b="-6536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722173"/>
            <a:ext cx="4943375" cy="2650167"/>
          </a:xfrm>
          <a:custGeom>
            <a:avLst/>
            <a:gdLst/>
            <a:ahLst/>
            <a:cxnLst/>
            <a:rect r="r" b="b" t="t" l="l"/>
            <a:pathLst>
              <a:path h="2650167" w="4943375">
                <a:moveTo>
                  <a:pt x="0" y="0"/>
                </a:moveTo>
                <a:lnTo>
                  <a:pt x="4943375" y="0"/>
                </a:lnTo>
                <a:lnTo>
                  <a:pt x="4943375" y="2650168"/>
                </a:lnTo>
                <a:lnTo>
                  <a:pt x="0" y="2650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5571" b="-849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3749" y="2713087"/>
            <a:ext cx="6828031" cy="15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salary, round(AVG(performance),2) AS avg_performance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empoyee_fact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GROUP BY salary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salary;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5256" y="2752829"/>
            <a:ext cx="7723296" cy="15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SHIFT_TYPE, ROUND(AVG(SALARY),2) AS avg_salary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EMPLOYEE_DIM,EMPOYEE_FACT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EMPLOYEE_DIM.employee_id = EMPOYEE_FACT.employee_id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GROUP BY SHIFT_TYPE;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18161" y="1975954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Salary Performance Correlation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7227" y="1941482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98417" y="1908048"/>
            <a:ext cx="835894" cy="76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12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16364" y="2028365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"/>
              </a:rPr>
              <a:t>Average Salary by Shift Time</a:t>
            </a:r>
          </a:p>
        </p:txBody>
      </p:sp>
    </p:spTree>
  </p:cSld>
  <p:clrMapOvr>
    <a:masterClrMapping/>
  </p:clrMapOvr>
  <p:transition spd="slow">
    <p:cover dir="d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414" y="1738847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1216" y="4143159"/>
            <a:ext cx="5907621" cy="2162991"/>
          </a:xfrm>
          <a:custGeom>
            <a:avLst/>
            <a:gdLst/>
            <a:ahLst/>
            <a:cxnLst/>
            <a:rect r="r" b="b" t="t" l="l"/>
            <a:pathLst>
              <a:path h="2162991" w="5907621">
                <a:moveTo>
                  <a:pt x="0" y="0"/>
                </a:moveTo>
                <a:lnTo>
                  <a:pt x="5907620" y="0"/>
                </a:lnTo>
                <a:lnTo>
                  <a:pt x="5907620" y="2162991"/>
                </a:lnTo>
                <a:lnTo>
                  <a:pt x="0" y="2162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91" r="-77076" b="-820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8810" y="2952306"/>
            <a:ext cx="9782405" cy="591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WITH ItemPairs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TO_CHAR(TO_DATE(o1.order_date, 'DD-MM-YY'), 'YYYY') AS Order_Year,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o1.item_id AS Item1, o2.item_id AS Item2, COUNT(*) AS Pair_Count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 orders_fact o1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INNER JOIN orders_fact o2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ON o1.order_id = o2.order_id AND o1.item_id &lt; o2.item_id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GROUP BY TO_CHAR(TO_DATE(o1.order_date, 'DD-MM-YY'), 'YYYY'), o1.item_id, o2.item_id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RankedPairs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Order_Year, Item1, Item2, Pair_Count,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ROW_NUMBER() OVER (PARTITION BY Order_Year ORDER BY Pair_Count DESC) AS Rank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ItemPairs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Order_Year, Item1, Item2, Pair_Count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RankedPairs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Rank &lt;=3 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211" y="2012123"/>
            <a:ext cx="747301" cy="69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9"/>
              </a:lnSpc>
            </a:pPr>
            <a:r>
              <a:rPr lang="en-US" sz="5477">
                <a:solidFill>
                  <a:srgbClr val="153448"/>
                </a:solidFill>
                <a:latin typeface="Cooper BT Light"/>
              </a:rPr>
              <a:t>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3512" y="1982499"/>
            <a:ext cx="5627906" cy="85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2625">
                <a:solidFill>
                  <a:srgbClr val="153448"/>
                </a:solidFill>
                <a:latin typeface="Cooper BT Light"/>
              </a:rPr>
              <a:t>The Frequently Bought Together</a:t>
            </a:r>
          </a:p>
          <a:p>
            <a:pPr algn="ctr">
              <a:lnSpc>
                <a:spcPts val="3412"/>
              </a:lnSpc>
            </a:pPr>
            <a:r>
              <a:rPr lang="en-US" sz="2625">
                <a:solidFill>
                  <a:srgbClr val="153448"/>
                </a:solidFill>
                <a:latin typeface="Cooper BT Light"/>
              </a:rPr>
              <a:t> 3 Items  by Year</a:t>
            </a:r>
          </a:p>
        </p:txBody>
      </p:sp>
    </p:spTree>
  </p:cSld>
  <p:clrMapOvr>
    <a:masterClrMapping/>
  </p:clrMapOvr>
  <p:transition spd="slow">
    <p:cover dir="d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57" y="1736598"/>
            <a:ext cx="17069686" cy="7521190"/>
            <a:chOff x="0" y="0"/>
            <a:chExt cx="4495720" cy="1980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5720" cy="1980890"/>
            </a:xfrm>
            <a:custGeom>
              <a:avLst/>
              <a:gdLst/>
              <a:ahLst/>
              <a:cxnLst/>
              <a:rect r="r" b="b" t="t" l="l"/>
              <a:pathLst>
                <a:path h="1980890" w="4495720">
                  <a:moveTo>
                    <a:pt x="22677" y="0"/>
                  </a:moveTo>
                  <a:lnTo>
                    <a:pt x="4473042" y="0"/>
                  </a:lnTo>
                  <a:cubicBezTo>
                    <a:pt x="4485567" y="0"/>
                    <a:pt x="4495720" y="10153"/>
                    <a:pt x="4495720" y="22677"/>
                  </a:cubicBezTo>
                  <a:lnTo>
                    <a:pt x="4495720" y="1958212"/>
                  </a:lnTo>
                  <a:cubicBezTo>
                    <a:pt x="4495720" y="1970736"/>
                    <a:pt x="4485567" y="1980890"/>
                    <a:pt x="4473042" y="1980890"/>
                  </a:cubicBezTo>
                  <a:lnTo>
                    <a:pt x="22677" y="1980890"/>
                  </a:lnTo>
                  <a:cubicBezTo>
                    <a:pt x="10153" y="1980890"/>
                    <a:pt x="0" y="1970736"/>
                    <a:pt x="0" y="1958212"/>
                  </a:cubicBezTo>
                  <a:lnTo>
                    <a:pt x="0" y="22677"/>
                  </a:lnTo>
                  <a:cubicBezTo>
                    <a:pt x="0" y="10153"/>
                    <a:pt x="10153" y="0"/>
                    <a:pt x="22677" y="0"/>
                  </a:cubicBezTo>
                  <a:close/>
                </a:path>
              </a:pathLst>
            </a:custGeom>
            <a:solidFill>
              <a:srgbClr val="FCEC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95720" cy="2018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76764" y="-360508"/>
            <a:ext cx="3584145" cy="4194212"/>
          </a:xfrm>
          <a:custGeom>
            <a:avLst/>
            <a:gdLst/>
            <a:ahLst/>
            <a:cxnLst/>
            <a:rect r="r" b="b" t="t" l="l"/>
            <a:pathLst>
              <a:path h="4194212" w="3584145">
                <a:moveTo>
                  <a:pt x="0" y="0"/>
                </a:moveTo>
                <a:lnTo>
                  <a:pt x="3584144" y="0"/>
                </a:lnTo>
                <a:lnTo>
                  <a:pt x="3584144" y="4194211"/>
                </a:lnTo>
                <a:lnTo>
                  <a:pt x="0" y="4194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7889">
            <a:off x="-1098835" y="7563221"/>
            <a:ext cx="3195971" cy="2998402"/>
          </a:xfrm>
          <a:custGeom>
            <a:avLst/>
            <a:gdLst/>
            <a:ahLst/>
            <a:cxnLst/>
            <a:rect r="r" b="b" t="t" l="l"/>
            <a:pathLst>
              <a:path h="2998402" w="3195971">
                <a:moveTo>
                  <a:pt x="0" y="0"/>
                </a:moveTo>
                <a:lnTo>
                  <a:pt x="3195970" y="0"/>
                </a:lnTo>
                <a:lnTo>
                  <a:pt x="3195970" y="2998401"/>
                </a:lnTo>
                <a:lnTo>
                  <a:pt x="0" y="299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8033" y="2684512"/>
            <a:ext cx="13244097" cy="560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WITH HourlyOrderCounts AS (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SELECT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 AS year,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 AS hour,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COUNT(order_id) AS order_count,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ROW_NUMBER() OVER (PARTITION BY TO_CHAR(TO_DATE(order_date, 'DD-MM-YY'), 'YYYY') ORDER BY COUNT(order_id) DESC) AS hour_rank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FROM orders_fact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where STATUS = 'Take away'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GROUP BY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TO_CHAR(TO_DATE(order_date, 'DD-MM-YY'), 'YYYY'),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    SUBSTR(order_time, 1, INSTR(order_time, ':') - 1) || SUBSTR(order_time, INSTR(order_time, ' ') + 1)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    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)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SELECT year, hour, order_count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FROM HourlyOrderCounts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WHERE hour_rank &lt;= 3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153448"/>
                </a:solidFill>
                <a:latin typeface="Cooper BT Light"/>
              </a:rPr>
              <a:t>ORDER BY year, hour_rank;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057846" y="5143500"/>
            <a:ext cx="4201454" cy="3145736"/>
          </a:xfrm>
          <a:custGeom>
            <a:avLst/>
            <a:gdLst/>
            <a:ahLst/>
            <a:cxnLst/>
            <a:rect r="r" b="b" t="t" l="l"/>
            <a:pathLst>
              <a:path h="3145736" w="4201454">
                <a:moveTo>
                  <a:pt x="0" y="0"/>
                </a:moveTo>
                <a:lnTo>
                  <a:pt x="4201454" y="0"/>
                </a:lnTo>
                <a:lnTo>
                  <a:pt x="4201454" y="3145736"/>
                </a:lnTo>
                <a:lnTo>
                  <a:pt x="0" y="3145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8516" b="-4104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07910"/>
            <a:ext cx="14482764" cy="93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53448"/>
                </a:solidFill>
                <a:latin typeface="Cooper BT Bold"/>
              </a:rPr>
              <a:t>BI Queries To Extract 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3764" y="1943874"/>
            <a:ext cx="835863" cy="75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4"/>
              </a:lnSpc>
            </a:pPr>
            <a:r>
              <a:rPr lang="en-US" sz="6127">
                <a:solidFill>
                  <a:srgbClr val="153448"/>
                </a:solidFill>
                <a:latin typeface="Cooper BT Light"/>
              </a:rPr>
              <a:t>14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8538" y="1975954"/>
            <a:ext cx="6295100" cy="48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7"/>
              </a:lnSpc>
            </a:pPr>
            <a:r>
              <a:rPr lang="en-US" sz="2936">
                <a:solidFill>
                  <a:srgbClr val="153448"/>
                </a:solidFill>
                <a:latin typeface="Cooper BT Light"/>
              </a:rPr>
              <a:t>Most Take Away Orders Peak Hours</a:t>
            </a:r>
          </a:p>
        </p:txBody>
      </p:sp>
    </p:spTree>
  </p:cSld>
  <p:clrMapOvr>
    <a:masterClrMapping/>
  </p:clrMapOvr>
  <p:transition spd="slow">
    <p:cover dir="d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778" y="1633293"/>
            <a:ext cx="17571850" cy="8283796"/>
            <a:chOff x="0" y="0"/>
            <a:chExt cx="4627977" cy="2181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7977" cy="2181740"/>
            </a:xfrm>
            <a:custGeom>
              <a:avLst/>
              <a:gdLst/>
              <a:ahLst/>
              <a:cxnLst/>
              <a:rect r="r" b="b" t="t" l="l"/>
              <a:pathLst>
                <a:path h="2181740" w="4627977">
                  <a:moveTo>
                    <a:pt x="22029" y="0"/>
                  </a:moveTo>
                  <a:lnTo>
                    <a:pt x="4605948" y="0"/>
                  </a:lnTo>
                  <a:cubicBezTo>
                    <a:pt x="4618114" y="0"/>
                    <a:pt x="4627977" y="9863"/>
                    <a:pt x="4627977" y="22029"/>
                  </a:cubicBezTo>
                  <a:lnTo>
                    <a:pt x="4627977" y="2159711"/>
                  </a:lnTo>
                  <a:cubicBezTo>
                    <a:pt x="4627977" y="2171878"/>
                    <a:pt x="4618114" y="2181740"/>
                    <a:pt x="4605948" y="2181740"/>
                  </a:cubicBezTo>
                  <a:lnTo>
                    <a:pt x="22029" y="2181740"/>
                  </a:lnTo>
                  <a:cubicBezTo>
                    <a:pt x="9863" y="2181740"/>
                    <a:pt x="0" y="2171878"/>
                    <a:pt x="0" y="2159711"/>
                  </a:cubicBezTo>
                  <a:lnTo>
                    <a:pt x="0" y="22029"/>
                  </a:lnTo>
                  <a:cubicBezTo>
                    <a:pt x="0" y="9863"/>
                    <a:pt x="9863" y="0"/>
                    <a:pt x="2202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7977" cy="2219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663810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43009" y="1795348"/>
            <a:ext cx="13781976" cy="7993546"/>
          </a:xfrm>
          <a:custGeom>
            <a:avLst/>
            <a:gdLst/>
            <a:ahLst/>
            <a:cxnLst/>
            <a:rect r="r" b="b" t="t" l="l"/>
            <a:pathLst>
              <a:path h="7993546" w="13781976">
                <a:moveTo>
                  <a:pt x="0" y="0"/>
                </a:moveTo>
                <a:lnTo>
                  <a:pt x="13781976" y="0"/>
                </a:lnTo>
                <a:lnTo>
                  <a:pt x="13781976" y="7993546"/>
                </a:lnTo>
                <a:lnTo>
                  <a:pt x="0" y="799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2862" y="247650"/>
            <a:ext cx="5802276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153448"/>
                </a:solidFill>
                <a:latin typeface="Cooper BT Bold"/>
              </a:rPr>
              <a:t>Dashboard</a:t>
            </a:r>
          </a:p>
        </p:txBody>
      </p:sp>
    </p:spTree>
  </p:cSld>
  <p:clrMapOvr>
    <a:masterClrMapping/>
  </p:clrMapOvr>
  <p:transition spd="slow">
    <p:cover dir="d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778" y="1633293"/>
            <a:ext cx="17571850" cy="8283796"/>
            <a:chOff x="0" y="0"/>
            <a:chExt cx="4627977" cy="2181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7977" cy="2181740"/>
            </a:xfrm>
            <a:custGeom>
              <a:avLst/>
              <a:gdLst/>
              <a:ahLst/>
              <a:cxnLst/>
              <a:rect r="r" b="b" t="t" l="l"/>
              <a:pathLst>
                <a:path h="2181740" w="4627977">
                  <a:moveTo>
                    <a:pt x="22029" y="0"/>
                  </a:moveTo>
                  <a:lnTo>
                    <a:pt x="4605948" y="0"/>
                  </a:lnTo>
                  <a:cubicBezTo>
                    <a:pt x="4618114" y="0"/>
                    <a:pt x="4627977" y="9863"/>
                    <a:pt x="4627977" y="22029"/>
                  </a:cubicBezTo>
                  <a:lnTo>
                    <a:pt x="4627977" y="2159711"/>
                  </a:lnTo>
                  <a:cubicBezTo>
                    <a:pt x="4627977" y="2171878"/>
                    <a:pt x="4618114" y="2181740"/>
                    <a:pt x="4605948" y="2181740"/>
                  </a:cubicBezTo>
                  <a:lnTo>
                    <a:pt x="22029" y="2181740"/>
                  </a:lnTo>
                  <a:cubicBezTo>
                    <a:pt x="9863" y="2181740"/>
                    <a:pt x="0" y="2171878"/>
                    <a:pt x="0" y="2159711"/>
                  </a:cubicBezTo>
                  <a:lnTo>
                    <a:pt x="0" y="22029"/>
                  </a:lnTo>
                  <a:cubicBezTo>
                    <a:pt x="0" y="9863"/>
                    <a:pt x="9863" y="0"/>
                    <a:pt x="2202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7977" cy="2219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663810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6161" y="1800524"/>
            <a:ext cx="13735678" cy="7949334"/>
          </a:xfrm>
          <a:custGeom>
            <a:avLst/>
            <a:gdLst/>
            <a:ahLst/>
            <a:cxnLst/>
            <a:rect r="r" b="b" t="t" l="l"/>
            <a:pathLst>
              <a:path h="7949334" w="13735678">
                <a:moveTo>
                  <a:pt x="0" y="0"/>
                </a:moveTo>
                <a:lnTo>
                  <a:pt x="13735678" y="0"/>
                </a:lnTo>
                <a:lnTo>
                  <a:pt x="13735678" y="7949334"/>
                </a:lnTo>
                <a:lnTo>
                  <a:pt x="0" y="794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2862" y="247650"/>
            <a:ext cx="5802276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153448"/>
                </a:solidFill>
                <a:latin typeface="Cooper BT Bold"/>
              </a:rPr>
              <a:t>Dashboard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778" y="1633293"/>
            <a:ext cx="17571850" cy="8283796"/>
            <a:chOff x="0" y="0"/>
            <a:chExt cx="4627977" cy="2181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7977" cy="2181740"/>
            </a:xfrm>
            <a:custGeom>
              <a:avLst/>
              <a:gdLst/>
              <a:ahLst/>
              <a:cxnLst/>
              <a:rect r="r" b="b" t="t" l="l"/>
              <a:pathLst>
                <a:path h="2181740" w="4627977">
                  <a:moveTo>
                    <a:pt x="22029" y="0"/>
                  </a:moveTo>
                  <a:lnTo>
                    <a:pt x="4605948" y="0"/>
                  </a:lnTo>
                  <a:cubicBezTo>
                    <a:pt x="4618114" y="0"/>
                    <a:pt x="4627977" y="9863"/>
                    <a:pt x="4627977" y="22029"/>
                  </a:cubicBezTo>
                  <a:lnTo>
                    <a:pt x="4627977" y="2159711"/>
                  </a:lnTo>
                  <a:cubicBezTo>
                    <a:pt x="4627977" y="2171878"/>
                    <a:pt x="4618114" y="2181740"/>
                    <a:pt x="4605948" y="2181740"/>
                  </a:cubicBezTo>
                  <a:lnTo>
                    <a:pt x="22029" y="2181740"/>
                  </a:lnTo>
                  <a:cubicBezTo>
                    <a:pt x="9863" y="2181740"/>
                    <a:pt x="0" y="2171878"/>
                    <a:pt x="0" y="2159711"/>
                  </a:cubicBezTo>
                  <a:lnTo>
                    <a:pt x="0" y="22029"/>
                  </a:lnTo>
                  <a:cubicBezTo>
                    <a:pt x="0" y="9863"/>
                    <a:pt x="9863" y="0"/>
                    <a:pt x="2202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7977" cy="2219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663810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17312" y="1735089"/>
            <a:ext cx="14034780" cy="8080204"/>
          </a:xfrm>
          <a:custGeom>
            <a:avLst/>
            <a:gdLst/>
            <a:ahLst/>
            <a:cxnLst/>
            <a:rect r="r" b="b" t="t" l="l"/>
            <a:pathLst>
              <a:path h="8080204" w="14034780">
                <a:moveTo>
                  <a:pt x="0" y="0"/>
                </a:moveTo>
                <a:lnTo>
                  <a:pt x="14034780" y="0"/>
                </a:lnTo>
                <a:lnTo>
                  <a:pt x="14034780" y="8080205"/>
                </a:lnTo>
                <a:lnTo>
                  <a:pt x="0" y="808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2862" y="247650"/>
            <a:ext cx="5802276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153448"/>
                </a:solidFill>
                <a:latin typeface="Cooper BT Bold"/>
              </a:rPr>
              <a:t>Dashboard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778" y="1633293"/>
            <a:ext cx="17571850" cy="8283796"/>
            <a:chOff x="0" y="0"/>
            <a:chExt cx="4627977" cy="2181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7977" cy="2181740"/>
            </a:xfrm>
            <a:custGeom>
              <a:avLst/>
              <a:gdLst/>
              <a:ahLst/>
              <a:cxnLst/>
              <a:rect r="r" b="b" t="t" l="l"/>
              <a:pathLst>
                <a:path h="2181740" w="4627977">
                  <a:moveTo>
                    <a:pt x="22029" y="0"/>
                  </a:moveTo>
                  <a:lnTo>
                    <a:pt x="4605948" y="0"/>
                  </a:lnTo>
                  <a:cubicBezTo>
                    <a:pt x="4618114" y="0"/>
                    <a:pt x="4627977" y="9863"/>
                    <a:pt x="4627977" y="22029"/>
                  </a:cubicBezTo>
                  <a:lnTo>
                    <a:pt x="4627977" y="2159711"/>
                  </a:lnTo>
                  <a:cubicBezTo>
                    <a:pt x="4627977" y="2171878"/>
                    <a:pt x="4618114" y="2181740"/>
                    <a:pt x="4605948" y="2181740"/>
                  </a:cubicBezTo>
                  <a:lnTo>
                    <a:pt x="22029" y="2181740"/>
                  </a:lnTo>
                  <a:cubicBezTo>
                    <a:pt x="9863" y="2181740"/>
                    <a:pt x="0" y="2171878"/>
                    <a:pt x="0" y="2159711"/>
                  </a:cubicBezTo>
                  <a:lnTo>
                    <a:pt x="0" y="22029"/>
                  </a:lnTo>
                  <a:cubicBezTo>
                    <a:pt x="0" y="9863"/>
                    <a:pt x="9863" y="0"/>
                    <a:pt x="2202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7977" cy="2219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663810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8901" y="1783079"/>
            <a:ext cx="13770197" cy="7984226"/>
          </a:xfrm>
          <a:custGeom>
            <a:avLst/>
            <a:gdLst/>
            <a:ahLst/>
            <a:cxnLst/>
            <a:rect r="r" b="b" t="t" l="l"/>
            <a:pathLst>
              <a:path h="7984226" w="13770197">
                <a:moveTo>
                  <a:pt x="0" y="0"/>
                </a:moveTo>
                <a:lnTo>
                  <a:pt x="13770198" y="0"/>
                </a:lnTo>
                <a:lnTo>
                  <a:pt x="13770198" y="7984225"/>
                </a:lnTo>
                <a:lnTo>
                  <a:pt x="0" y="7984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2862" y="247650"/>
            <a:ext cx="5802276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153448"/>
                </a:solidFill>
                <a:latin typeface="Cooper BT Bold"/>
              </a:rPr>
              <a:t>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22741" y="297315"/>
            <a:ext cx="9736559" cy="9662637"/>
            <a:chOff x="0" y="0"/>
            <a:chExt cx="2564361" cy="25448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4361" cy="2544892"/>
            </a:xfrm>
            <a:custGeom>
              <a:avLst/>
              <a:gdLst/>
              <a:ahLst/>
              <a:cxnLst/>
              <a:rect r="r" b="b" t="t" l="l"/>
              <a:pathLst>
                <a:path h="2544892" w="2564361">
                  <a:moveTo>
                    <a:pt x="39757" y="0"/>
                  </a:moveTo>
                  <a:lnTo>
                    <a:pt x="2524604" y="0"/>
                  </a:lnTo>
                  <a:cubicBezTo>
                    <a:pt x="2535149" y="0"/>
                    <a:pt x="2545261" y="4189"/>
                    <a:pt x="2552717" y="11645"/>
                  </a:cubicBezTo>
                  <a:cubicBezTo>
                    <a:pt x="2560173" y="19100"/>
                    <a:pt x="2564361" y="29213"/>
                    <a:pt x="2564361" y="39757"/>
                  </a:cubicBezTo>
                  <a:lnTo>
                    <a:pt x="2564361" y="2505135"/>
                  </a:lnTo>
                  <a:cubicBezTo>
                    <a:pt x="2564361" y="2515679"/>
                    <a:pt x="2560173" y="2525792"/>
                    <a:pt x="2552717" y="2533248"/>
                  </a:cubicBezTo>
                  <a:cubicBezTo>
                    <a:pt x="2545261" y="2540703"/>
                    <a:pt x="2535149" y="2544892"/>
                    <a:pt x="2524604" y="2544892"/>
                  </a:cubicBezTo>
                  <a:lnTo>
                    <a:pt x="39757" y="2544892"/>
                  </a:lnTo>
                  <a:cubicBezTo>
                    <a:pt x="29213" y="2544892"/>
                    <a:pt x="19100" y="2540703"/>
                    <a:pt x="11645" y="2533248"/>
                  </a:cubicBezTo>
                  <a:cubicBezTo>
                    <a:pt x="4189" y="2525792"/>
                    <a:pt x="0" y="2515679"/>
                    <a:pt x="0" y="2505135"/>
                  </a:cubicBezTo>
                  <a:lnTo>
                    <a:pt x="0" y="39757"/>
                  </a:lnTo>
                  <a:cubicBezTo>
                    <a:pt x="0" y="29213"/>
                    <a:pt x="4189" y="19100"/>
                    <a:pt x="11645" y="11645"/>
                  </a:cubicBezTo>
                  <a:cubicBezTo>
                    <a:pt x="19100" y="4189"/>
                    <a:pt x="29213" y="0"/>
                    <a:pt x="39757" y="0"/>
                  </a:cubicBez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64361" cy="2582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522741" y="297315"/>
          <a:ext cx="9736559" cy="9482188"/>
        </p:xfrm>
        <a:graphic>
          <a:graphicData uri="http://schemas.openxmlformats.org/drawingml/2006/table">
            <a:tbl>
              <a:tblPr/>
              <a:tblGrid>
                <a:gridCol w="4868280"/>
                <a:gridCol w="4868280"/>
              </a:tblGrid>
              <a:tr h="18964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Orders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Order Items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64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Semi-Bold"/>
                        </a:rPr>
                        <a:t>Supplier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Reservation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64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Inventory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"/>
                        </a:rPr>
                        <a:t>Item Ingredients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64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Employee Info</a:t>
                      </a:r>
                      <a:r>
                        <a:rPr lang="en-US" sz="3500">
                          <a:solidFill>
                            <a:srgbClr val="DFD0B8"/>
                          </a:solidFill>
                          <a:latin typeface="Hobo Semi-Bold"/>
                        </a:rPr>
                        <a:t> &amp; Performance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"/>
                        </a:rPr>
                        <a:t>Menu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64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 Bold"/>
                        </a:rPr>
                        <a:t>Seating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DFD0B8"/>
                          </a:solidFill>
                          <a:latin typeface="Hobo"/>
                        </a:rPr>
                        <a:t>In &amp; Out Times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FD0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528522" y="4207946"/>
            <a:ext cx="5733087" cy="4503079"/>
          </a:xfrm>
          <a:custGeom>
            <a:avLst/>
            <a:gdLst/>
            <a:ahLst/>
            <a:cxnLst/>
            <a:rect r="r" b="b" t="t" l="l"/>
            <a:pathLst>
              <a:path h="4503079" w="5733087">
                <a:moveTo>
                  <a:pt x="0" y="0"/>
                </a:moveTo>
                <a:lnTo>
                  <a:pt x="5733087" y="0"/>
                </a:lnTo>
                <a:lnTo>
                  <a:pt x="5733087" y="4503079"/>
                </a:lnTo>
                <a:lnTo>
                  <a:pt x="0" y="450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96013">
            <a:off x="2495526" y="2339494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76350"/>
            <a:ext cx="5802276" cy="202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3C5B6F"/>
                </a:solidFill>
                <a:latin typeface="Cooper BT Bold"/>
              </a:rPr>
              <a:t>Data 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1248" y="5678120"/>
            <a:ext cx="3695251" cy="83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5"/>
              </a:lnSpc>
              <a:spcBef>
                <a:spcPct val="0"/>
              </a:spcBef>
            </a:pPr>
            <a:r>
              <a:rPr lang="en-US" sz="4917" spc="-34">
                <a:solidFill>
                  <a:srgbClr val="DFD0B8"/>
                </a:solidFill>
                <a:latin typeface="Hobo"/>
              </a:rPr>
              <a:t>Data Sources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5573" y="6577843"/>
            <a:ext cx="2746600" cy="56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7"/>
              </a:lnSpc>
              <a:spcBef>
                <a:spcPct val="0"/>
              </a:spcBef>
            </a:pPr>
            <a:r>
              <a:rPr lang="en-US" sz="3319" spc="-23">
                <a:solidFill>
                  <a:srgbClr val="FCECD4"/>
                </a:solidFill>
                <a:latin typeface="Hobo"/>
              </a:rPr>
              <a:t>Kaggle / GitHub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10074" y="3954175"/>
            <a:ext cx="461228" cy="507541"/>
          </a:xfrm>
          <a:custGeom>
            <a:avLst/>
            <a:gdLst/>
            <a:ahLst/>
            <a:cxnLst/>
            <a:rect r="r" b="b" t="t" l="l"/>
            <a:pathLst>
              <a:path h="507541" w="461228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0403" y="8062832"/>
            <a:ext cx="616594" cy="648194"/>
          </a:xfrm>
          <a:custGeom>
            <a:avLst/>
            <a:gdLst/>
            <a:ahLst/>
            <a:cxnLst/>
            <a:rect r="r" b="b" t="t" l="l"/>
            <a:pathLst>
              <a:path h="648194" w="616594">
                <a:moveTo>
                  <a:pt x="0" y="0"/>
                </a:moveTo>
                <a:lnTo>
                  <a:pt x="616594" y="0"/>
                </a:lnTo>
                <a:lnTo>
                  <a:pt x="616594" y="648193"/>
                </a:lnTo>
                <a:lnTo>
                  <a:pt x="0" y="6481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40688" y="1340296"/>
            <a:ext cx="658878" cy="638288"/>
          </a:xfrm>
          <a:custGeom>
            <a:avLst/>
            <a:gdLst/>
            <a:ahLst/>
            <a:cxnLst/>
            <a:rect r="r" b="b" t="t" l="l"/>
            <a:pathLst>
              <a:path h="638288" w="658878">
                <a:moveTo>
                  <a:pt x="0" y="0"/>
                </a:moveTo>
                <a:lnTo>
                  <a:pt x="658878" y="0"/>
                </a:lnTo>
                <a:lnTo>
                  <a:pt x="658878" y="638288"/>
                </a:lnTo>
                <a:lnTo>
                  <a:pt x="0" y="638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997849">
            <a:off x="5612218" y="8825400"/>
            <a:ext cx="544566" cy="527548"/>
          </a:xfrm>
          <a:custGeom>
            <a:avLst/>
            <a:gdLst/>
            <a:ahLst/>
            <a:cxnLst/>
            <a:rect r="r" b="b" t="t" l="l"/>
            <a:pathLst>
              <a:path h="527548" w="544566">
                <a:moveTo>
                  <a:pt x="0" y="0"/>
                </a:moveTo>
                <a:lnTo>
                  <a:pt x="544567" y="0"/>
                </a:lnTo>
                <a:lnTo>
                  <a:pt x="544567" y="527548"/>
                </a:lnTo>
                <a:lnTo>
                  <a:pt x="0" y="5275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r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778" y="1633293"/>
            <a:ext cx="17571850" cy="8283796"/>
            <a:chOff x="0" y="0"/>
            <a:chExt cx="4627977" cy="2181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7977" cy="2181740"/>
            </a:xfrm>
            <a:custGeom>
              <a:avLst/>
              <a:gdLst/>
              <a:ahLst/>
              <a:cxnLst/>
              <a:rect r="r" b="b" t="t" l="l"/>
              <a:pathLst>
                <a:path h="2181740" w="4627977">
                  <a:moveTo>
                    <a:pt x="22029" y="0"/>
                  </a:moveTo>
                  <a:lnTo>
                    <a:pt x="4605948" y="0"/>
                  </a:lnTo>
                  <a:cubicBezTo>
                    <a:pt x="4618114" y="0"/>
                    <a:pt x="4627977" y="9863"/>
                    <a:pt x="4627977" y="22029"/>
                  </a:cubicBezTo>
                  <a:lnTo>
                    <a:pt x="4627977" y="2159711"/>
                  </a:lnTo>
                  <a:cubicBezTo>
                    <a:pt x="4627977" y="2171878"/>
                    <a:pt x="4618114" y="2181740"/>
                    <a:pt x="4605948" y="2181740"/>
                  </a:cubicBezTo>
                  <a:lnTo>
                    <a:pt x="22029" y="2181740"/>
                  </a:lnTo>
                  <a:cubicBezTo>
                    <a:pt x="9863" y="2181740"/>
                    <a:pt x="0" y="2171878"/>
                    <a:pt x="0" y="2159711"/>
                  </a:cubicBezTo>
                  <a:lnTo>
                    <a:pt x="0" y="22029"/>
                  </a:lnTo>
                  <a:cubicBezTo>
                    <a:pt x="0" y="9863"/>
                    <a:pt x="9863" y="0"/>
                    <a:pt x="22029" y="0"/>
                  </a:cubicBez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7977" cy="2219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663810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40096" y="1736053"/>
            <a:ext cx="13989212" cy="8078278"/>
          </a:xfrm>
          <a:custGeom>
            <a:avLst/>
            <a:gdLst/>
            <a:ahLst/>
            <a:cxnLst/>
            <a:rect r="r" b="b" t="t" l="l"/>
            <a:pathLst>
              <a:path h="8078278" w="13989212">
                <a:moveTo>
                  <a:pt x="0" y="0"/>
                </a:moveTo>
                <a:lnTo>
                  <a:pt x="13989213" y="0"/>
                </a:lnTo>
                <a:lnTo>
                  <a:pt x="13989213" y="8078277"/>
                </a:lnTo>
                <a:lnTo>
                  <a:pt x="0" y="8078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2862" y="247650"/>
            <a:ext cx="5802276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153448"/>
                </a:solidFill>
                <a:latin typeface="Cooper BT Bold"/>
              </a:rPr>
              <a:t>Dashboard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744" y="8705121"/>
            <a:ext cx="19407488" cy="478823"/>
            <a:chOff x="0" y="0"/>
            <a:chExt cx="25876650" cy="638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19215" cy="31921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19215" y="319215"/>
              <a:ext cx="319215" cy="31921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8431" y="0"/>
              <a:ext cx="319215" cy="31921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57646" y="319215"/>
              <a:ext cx="319215" cy="31921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76862" y="0"/>
              <a:ext cx="319215" cy="31921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96077" y="319215"/>
              <a:ext cx="319215" cy="31921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915293" y="0"/>
              <a:ext cx="319215" cy="31921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234508" y="319215"/>
              <a:ext cx="319215" cy="31921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553723" y="0"/>
              <a:ext cx="319215" cy="31921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872939" y="319215"/>
              <a:ext cx="319215" cy="319215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192154" y="0"/>
              <a:ext cx="319215" cy="31921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511370" y="319215"/>
              <a:ext cx="319215" cy="31921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3830585" y="0"/>
              <a:ext cx="319215" cy="31921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149800" y="319215"/>
              <a:ext cx="319215" cy="319215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469016" y="0"/>
              <a:ext cx="319215" cy="319215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4788231" y="319215"/>
              <a:ext cx="319215" cy="319215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5107447" y="0"/>
              <a:ext cx="319215" cy="319215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426662" y="319215"/>
              <a:ext cx="319215" cy="319215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5745878" y="0"/>
              <a:ext cx="319215" cy="319215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6065093" y="319215"/>
              <a:ext cx="319215" cy="319215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6384308" y="0"/>
              <a:ext cx="319215" cy="319215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6703524" y="319215"/>
              <a:ext cx="319215" cy="319215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7022739" y="0"/>
              <a:ext cx="319215" cy="319215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7341955" y="319215"/>
              <a:ext cx="319215" cy="319215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7661170" y="0"/>
              <a:ext cx="319215" cy="319215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7980386" y="319215"/>
              <a:ext cx="319215" cy="319215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299601" y="0"/>
              <a:ext cx="319215" cy="319215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0210243" y="0"/>
              <a:ext cx="319215" cy="319215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8618816" y="319215"/>
              <a:ext cx="319215" cy="319215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0529459" y="319215"/>
              <a:ext cx="319215" cy="319215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8938032" y="0"/>
              <a:ext cx="319215" cy="319215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0848674" y="0"/>
              <a:ext cx="319215" cy="319215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2120885" y="0"/>
              <a:ext cx="319215" cy="319215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9257247" y="319215"/>
              <a:ext cx="319215" cy="319215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1167889" y="319215"/>
              <a:ext cx="319215" cy="319215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2440101" y="319215"/>
              <a:ext cx="319215" cy="319215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9576463" y="0"/>
              <a:ext cx="319215" cy="319215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11487105" y="0"/>
              <a:ext cx="319215" cy="319215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12759316" y="0"/>
              <a:ext cx="319215" cy="319215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9895678" y="319215"/>
              <a:ext cx="319215" cy="319215"/>
              <a:chOff x="0" y="0"/>
              <a:chExt cx="812800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11806320" y="319215"/>
              <a:ext cx="319215" cy="319215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2798119" y="0"/>
              <a:ext cx="319215" cy="319215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13117334" y="319215"/>
              <a:ext cx="319215" cy="319215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3436549" y="0"/>
              <a:ext cx="319215" cy="319215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3755765" y="319215"/>
              <a:ext cx="319215" cy="319215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4074980" y="0"/>
              <a:ext cx="319215" cy="319215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4394196" y="319215"/>
              <a:ext cx="319215" cy="319215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4713411" y="0"/>
              <a:ext cx="319215" cy="319215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5032627" y="319215"/>
              <a:ext cx="319215" cy="319215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5351842" y="0"/>
              <a:ext cx="319215" cy="319215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5671057" y="319215"/>
              <a:ext cx="319215" cy="319215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5990273" y="0"/>
              <a:ext cx="319215" cy="319215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6309488" y="319215"/>
              <a:ext cx="319215" cy="319215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6628704" y="0"/>
              <a:ext cx="319215" cy="319215"/>
              <a:chOff x="0" y="0"/>
              <a:chExt cx="812800" cy="812800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6947919" y="319215"/>
              <a:ext cx="319215" cy="319215"/>
              <a:chOff x="0" y="0"/>
              <a:chExt cx="812800" cy="812800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7267134" y="0"/>
              <a:ext cx="319215" cy="319215"/>
              <a:chOff x="0" y="0"/>
              <a:chExt cx="812800" cy="812800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7586350" y="319215"/>
              <a:ext cx="319215" cy="319215"/>
              <a:chOff x="0" y="0"/>
              <a:chExt cx="812800" cy="81280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7905565" y="0"/>
              <a:ext cx="319215" cy="319215"/>
              <a:chOff x="0" y="0"/>
              <a:chExt cx="812800" cy="812800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8224781" y="319215"/>
              <a:ext cx="319215" cy="319215"/>
              <a:chOff x="0" y="0"/>
              <a:chExt cx="812800" cy="812800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8543996" y="0"/>
              <a:ext cx="319215" cy="319215"/>
              <a:chOff x="0" y="0"/>
              <a:chExt cx="812800" cy="812800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8863212" y="319215"/>
              <a:ext cx="319215" cy="319215"/>
              <a:chOff x="0" y="0"/>
              <a:chExt cx="812800" cy="812800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9182427" y="0"/>
              <a:ext cx="319215" cy="319215"/>
              <a:chOff x="0" y="0"/>
              <a:chExt cx="812800" cy="812800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19501642" y="319215"/>
              <a:ext cx="319215" cy="319215"/>
              <a:chOff x="0" y="0"/>
              <a:chExt cx="812800" cy="812800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9820858" y="0"/>
              <a:ext cx="319215" cy="319215"/>
              <a:chOff x="0" y="0"/>
              <a:chExt cx="812800" cy="812800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20140073" y="319215"/>
              <a:ext cx="319215" cy="319215"/>
              <a:chOff x="0" y="0"/>
              <a:chExt cx="812800" cy="812800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20459289" y="0"/>
              <a:ext cx="319215" cy="319215"/>
              <a:chOff x="0" y="0"/>
              <a:chExt cx="812800" cy="812800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20778504" y="319215"/>
              <a:ext cx="319215" cy="319215"/>
              <a:chOff x="0" y="0"/>
              <a:chExt cx="812800" cy="812800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21097720" y="0"/>
              <a:ext cx="319215" cy="319215"/>
              <a:chOff x="0" y="0"/>
              <a:chExt cx="812800" cy="812800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23008362" y="0"/>
              <a:ext cx="319215" cy="319215"/>
              <a:chOff x="0" y="0"/>
              <a:chExt cx="812800" cy="812800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21416935" y="319215"/>
              <a:ext cx="319215" cy="319215"/>
              <a:chOff x="0" y="0"/>
              <a:chExt cx="812800" cy="812800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3327577" y="319215"/>
              <a:ext cx="319215" cy="319215"/>
              <a:chOff x="0" y="0"/>
              <a:chExt cx="812800" cy="812800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1736150" y="0"/>
              <a:ext cx="319215" cy="319215"/>
              <a:chOff x="0" y="0"/>
              <a:chExt cx="812800" cy="812800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3646793" y="0"/>
              <a:ext cx="319215" cy="319215"/>
              <a:chOff x="0" y="0"/>
              <a:chExt cx="812800" cy="812800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24919004" y="0"/>
              <a:ext cx="319215" cy="319215"/>
              <a:chOff x="0" y="0"/>
              <a:chExt cx="812800" cy="812800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4" id="22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5" id="225"/>
            <p:cNvGrpSpPr/>
            <p:nvPr/>
          </p:nvGrpSpPr>
          <p:grpSpPr>
            <a:xfrm rot="0">
              <a:off x="22055366" y="319215"/>
              <a:ext cx="319215" cy="319215"/>
              <a:chOff x="0" y="0"/>
              <a:chExt cx="812800" cy="812800"/>
            </a:xfrm>
          </p:grpSpPr>
          <p:sp>
            <p:nvSpPr>
              <p:cNvPr name="Freeform 226" id="2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7" id="22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3966008" y="319215"/>
              <a:ext cx="319215" cy="319215"/>
              <a:chOff x="0" y="0"/>
              <a:chExt cx="812800" cy="812800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0" id="23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1" id="231"/>
            <p:cNvGrpSpPr/>
            <p:nvPr/>
          </p:nvGrpSpPr>
          <p:grpSpPr>
            <a:xfrm rot="0">
              <a:off x="25238219" y="319215"/>
              <a:ext cx="319215" cy="319215"/>
              <a:chOff x="0" y="0"/>
              <a:chExt cx="812800" cy="812800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3" id="23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22374581" y="0"/>
              <a:ext cx="319215" cy="319215"/>
              <a:chOff x="0" y="0"/>
              <a:chExt cx="812800" cy="812800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6" id="23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7" id="237"/>
            <p:cNvGrpSpPr/>
            <p:nvPr/>
          </p:nvGrpSpPr>
          <p:grpSpPr>
            <a:xfrm rot="0">
              <a:off x="24285223" y="0"/>
              <a:ext cx="319215" cy="319215"/>
              <a:chOff x="0" y="0"/>
              <a:chExt cx="812800" cy="812800"/>
            </a:xfrm>
          </p:grpSpPr>
          <p:sp>
            <p:nvSpPr>
              <p:cNvPr name="Freeform 238" id="2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9" id="23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25557435" y="0"/>
              <a:ext cx="319215" cy="319215"/>
              <a:chOff x="0" y="0"/>
              <a:chExt cx="812800" cy="812800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2" id="24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3" id="243"/>
            <p:cNvGrpSpPr/>
            <p:nvPr/>
          </p:nvGrpSpPr>
          <p:grpSpPr>
            <a:xfrm rot="0">
              <a:off x="22693797" y="319215"/>
              <a:ext cx="319215" cy="319215"/>
              <a:chOff x="0" y="0"/>
              <a:chExt cx="812800" cy="812800"/>
            </a:xfrm>
          </p:grpSpPr>
          <p:sp>
            <p:nvSpPr>
              <p:cNvPr name="Freeform 244" id="2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5" id="24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6" id="246"/>
            <p:cNvGrpSpPr/>
            <p:nvPr/>
          </p:nvGrpSpPr>
          <p:grpSpPr>
            <a:xfrm rot="0">
              <a:off x="24604439" y="319215"/>
              <a:ext cx="319215" cy="319215"/>
              <a:chOff x="0" y="0"/>
              <a:chExt cx="812800" cy="812800"/>
            </a:xfrm>
          </p:grpSpPr>
          <p:sp>
            <p:nvSpPr>
              <p:cNvPr name="Freeform 247" id="2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8" id="24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49" id="249"/>
          <p:cNvGrpSpPr/>
          <p:nvPr/>
        </p:nvGrpSpPr>
        <p:grpSpPr>
          <a:xfrm rot="0">
            <a:off x="0" y="9143271"/>
            <a:ext cx="18288000" cy="1139334"/>
            <a:chOff x="0" y="0"/>
            <a:chExt cx="4816593" cy="300071"/>
          </a:xfrm>
        </p:grpSpPr>
        <p:sp>
          <p:nvSpPr>
            <p:cNvPr name="Freeform 250" id="250"/>
            <p:cNvSpPr/>
            <p:nvPr/>
          </p:nvSpPr>
          <p:spPr>
            <a:xfrm flipH="false" flipV="false" rot="0">
              <a:off x="0" y="0"/>
              <a:ext cx="4816592" cy="300071"/>
            </a:xfrm>
            <a:custGeom>
              <a:avLst/>
              <a:gdLst/>
              <a:ahLst/>
              <a:cxnLst/>
              <a:rect r="r" b="b" t="t" l="l"/>
              <a:pathLst>
                <a:path h="3000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0071"/>
                  </a:lnTo>
                  <a:lnTo>
                    <a:pt x="0" y="300071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251" id="251"/>
            <p:cNvSpPr txBox="true"/>
            <p:nvPr/>
          </p:nvSpPr>
          <p:spPr>
            <a:xfrm>
              <a:off x="0" y="-38100"/>
              <a:ext cx="4816593" cy="33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Freeform 252" id="252"/>
          <p:cNvSpPr/>
          <p:nvPr/>
        </p:nvSpPr>
        <p:spPr>
          <a:xfrm flipH="false" flipV="false" rot="0">
            <a:off x="16189453" y="5289989"/>
            <a:ext cx="1921069" cy="3135275"/>
          </a:xfrm>
          <a:custGeom>
            <a:avLst/>
            <a:gdLst/>
            <a:ahLst/>
            <a:cxnLst/>
            <a:rect r="r" b="b" t="t" l="l"/>
            <a:pathLst>
              <a:path h="3135275" w="1921069">
                <a:moveTo>
                  <a:pt x="0" y="0"/>
                </a:moveTo>
                <a:lnTo>
                  <a:pt x="1921069" y="0"/>
                </a:lnTo>
                <a:lnTo>
                  <a:pt x="1921069" y="3135275"/>
                </a:lnTo>
                <a:lnTo>
                  <a:pt x="0" y="313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3" id="253"/>
          <p:cNvSpPr/>
          <p:nvPr/>
        </p:nvSpPr>
        <p:spPr>
          <a:xfrm flipH="false" flipV="false" rot="0">
            <a:off x="119560" y="6909098"/>
            <a:ext cx="2325190" cy="2625985"/>
          </a:xfrm>
          <a:custGeom>
            <a:avLst/>
            <a:gdLst/>
            <a:ahLst/>
            <a:cxnLst/>
            <a:rect r="r" b="b" t="t" l="l"/>
            <a:pathLst>
              <a:path h="2625985" w="2325190">
                <a:moveTo>
                  <a:pt x="0" y="0"/>
                </a:moveTo>
                <a:lnTo>
                  <a:pt x="2325190" y="0"/>
                </a:lnTo>
                <a:lnTo>
                  <a:pt x="2325190" y="2625985"/>
                </a:lnTo>
                <a:lnTo>
                  <a:pt x="0" y="262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4" id="254"/>
          <p:cNvSpPr/>
          <p:nvPr/>
        </p:nvSpPr>
        <p:spPr>
          <a:xfrm flipH="false" flipV="false" rot="1090551">
            <a:off x="825297" y="-437921"/>
            <a:ext cx="1652798" cy="1789446"/>
          </a:xfrm>
          <a:custGeom>
            <a:avLst/>
            <a:gdLst/>
            <a:ahLst/>
            <a:cxnLst/>
            <a:rect r="r" b="b" t="t" l="l"/>
            <a:pathLst>
              <a:path h="1789446" w="1652798">
                <a:moveTo>
                  <a:pt x="0" y="0"/>
                </a:moveTo>
                <a:lnTo>
                  <a:pt x="1652798" y="0"/>
                </a:lnTo>
                <a:lnTo>
                  <a:pt x="1652798" y="1789447"/>
                </a:lnTo>
                <a:lnTo>
                  <a:pt x="0" y="178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5" id="255"/>
          <p:cNvSpPr/>
          <p:nvPr/>
        </p:nvSpPr>
        <p:spPr>
          <a:xfrm flipH="false" flipV="false" rot="-4645703">
            <a:off x="14409076" y="-426986"/>
            <a:ext cx="1636422" cy="1606669"/>
          </a:xfrm>
          <a:custGeom>
            <a:avLst/>
            <a:gdLst/>
            <a:ahLst/>
            <a:cxnLst/>
            <a:rect r="r" b="b" t="t" l="l"/>
            <a:pathLst>
              <a:path h="1606669" w="1636422">
                <a:moveTo>
                  <a:pt x="0" y="0"/>
                </a:moveTo>
                <a:lnTo>
                  <a:pt x="1636422" y="0"/>
                </a:lnTo>
                <a:lnTo>
                  <a:pt x="1636422" y="1606669"/>
                </a:lnTo>
                <a:lnTo>
                  <a:pt x="0" y="160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6" id="256"/>
          <p:cNvSpPr/>
          <p:nvPr/>
        </p:nvSpPr>
        <p:spPr>
          <a:xfrm flipH="false" flipV="false" rot="797592">
            <a:off x="16250035" y="1848631"/>
            <a:ext cx="1010912" cy="2000007"/>
          </a:xfrm>
          <a:custGeom>
            <a:avLst/>
            <a:gdLst/>
            <a:ahLst/>
            <a:cxnLst/>
            <a:rect r="r" b="b" t="t" l="l"/>
            <a:pathLst>
              <a:path h="2000007" w="1010912">
                <a:moveTo>
                  <a:pt x="0" y="0"/>
                </a:moveTo>
                <a:lnTo>
                  <a:pt x="1010912" y="0"/>
                </a:lnTo>
                <a:lnTo>
                  <a:pt x="1010912" y="2000006"/>
                </a:lnTo>
                <a:lnTo>
                  <a:pt x="0" y="2000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7" id="257"/>
          <p:cNvSpPr/>
          <p:nvPr/>
        </p:nvSpPr>
        <p:spPr>
          <a:xfrm flipH="false" flipV="false" rot="1347169">
            <a:off x="1056423" y="4266157"/>
            <a:ext cx="461910" cy="508292"/>
          </a:xfrm>
          <a:custGeom>
            <a:avLst/>
            <a:gdLst/>
            <a:ahLst/>
            <a:cxnLst/>
            <a:rect r="r" b="b" t="t" l="l"/>
            <a:pathLst>
              <a:path h="508292" w="461910">
                <a:moveTo>
                  <a:pt x="0" y="0"/>
                </a:moveTo>
                <a:lnTo>
                  <a:pt x="461910" y="0"/>
                </a:lnTo>
                <a:lnTo>
                  <a:pt x="461910" y="508292"/>
                </a:lnTo>
                <a:lnTo>
                  <a:pt x="0" y="508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8" id="258"/>
          <p:cNvSpPr/>
          <p:nvPr/>
        </p:nvSpPr>
        <p:spPr>
          <a:xfrm flipH="false" flipV="false" rot="-8982134">
            <a:off x="14653490" y="2273449"/>
            <a:ext cx="689148" cy="724465"/>
          </a:xfrm>
          <a:custGeom>
            <a:avLst/>
            <a:gdLst/>
            <a:ahLst/>
            <a:cxnLst/>
            <a:rect r="r" b="b" t="t" l="l"/>
            <a:pathLst>
              <a:path h="724465" w="689148">
                <a:moveTo>
                  <a:pt x="0" y="0"/>
                </a:moveTo>
                <a:lnTo>
                  <a:pt x="689148" y="0"/>
                </a:lnTo>
                <a:lnTo>
                  <a:pt x="689148" y="724465"/>
                </a:lnTo>
                <a:lnTo>
                  <a:pt x="0" y="724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9" id="259"/>
          <p:cNvSpPr/>
          <p:nvPr/>
        </p:nvSpPr>
        <p:spPr>
          <a:xfrm flipH="false" flipV="false" rot="751512">
            <a:off x="3288058" y="1011376"/>
            <a:ext cx="675692" cy="654576"/>
          </a:xfrm>
          <a:custGeom>
            <a:avLst/>
            <a:gdLst/>
            <a:ahLst/>
            <a:cxnLst/>
            <a:rect r="r" b="b" t="t" l="l"/>
            <a:pathLst>
              <a:path h="654576" w="675692">
                <a:moveTo>
                  <a:pt x="0" y="0"/>
                </a:moveTo>
                <a:lnTo>
                  <a:pt x="675691" y="0"/>
                </a:lnTo>
                <a:lnTo>
                  <a:pt x="675691" y="654576"/>
                </a:lnTo>
                <a:lnTo>
                  <a:pt x="0" y="654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0" id="260"/>
          <p:cNvSpPr/>
          <p:nvPr/>
        </p:nvSpPr>
        <p:spPr>
          <a:xfrm flipH="true" flipV="false" rot="-5142249">
            <a:off x="786855" y="2348158"/>
            <a:ext cx="483689" cy="482480"/>
          </a:xfrm>
          <a:custGeom>
            <a:avLst/>
            <a:gdLst/>
            <a:ahLst/>
            <a:cxnLst/>
            <a:rect r="r" b="b" t="t" l="l"/>
            <a:pathLst>
              <a:path h="482480" w="483689">
                <a:moveTo>
                  <a:pt x="483690" y="0"/>
                </a:moveTo>
                <a:lnTo>
                  <a:pt x="0" y="0"/>
                </a:lnTo>
                <a:lnTo>
                  <a:pt x="0" y="482480"/>
                </a:lnTo>
                <a:lnTo>
                  <a:pt x="483690" y="482480"/>
                </a:lnTo>
                <a:lnTo>
                  <a:pt x="4836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1" id="261"/>
          <p:cNvSpPr/>
          <p:nvPr/>
        </p:nvSpPr>
        <p:spPr>
          <a:xfrm flipH="true" flipV="false" rot="-795821">
            <a:off x="17436797" y="-74730"/>
            <a:ext cx="483689" cy="482480"/>
          </a:xfrm>
          <a:custGeom>
            <a:avLst/>
            <a:gdLst/>
            <a:ahLst/>
            <a:cxnLst/>
            <a:rect r="r" b="b" t="t" l="l"/>
            <a:pathLst>
              <a:path h="482480" w="483689">
                <a:moveTo>
                  <a:pt x="483690" y="0"/>
                </a:moveTo>
                <a:lnTo>
                  <a:pt x="0" y="0"/>
                </a:lnTo>
                <a:lnTo>
                  <a:pt x="0" y="482480"/>
                </a:lnTo>
                <a:lnTo>
                  <a:pt x="483690" y="482480"/>
                </a:lnTo>
                <a:lnTo>
                  <a:pt x="4836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2" id="262"/>
          <p:cNvSpPr/>
          <p:nvPr/>
        </p:nvSpPr>
        <p:spPr>
          <a:xfrm flipH="false" flipV="false" rot="751512">
            <a:off x="17741580" y="4501688"/>
            <a:ext cx="675692" cy="654576"/>
          </a:xfrm>
          <a:custGeom>
            <a:avLst/>
            <a:gdLst/>
            <a:ahLst/>
            <a:cxnLst/>
            <a:rect r="r" b="b" t="t" l="l"/>
            <a:pathLst>
              <a:path h="654576" w="675692">
                <a:moveTo>
                  <a:pt x="0" y="0"/>
                </a:moveTo>
                <a:lnTo>
                  <a:pt x="675692" y="0"/>
                </a:lnTo>
                <a:lnTo>
                  <a:pt x="675692" y="654576"/>
                </a:lnTo>
                <a:lnTo>
                  <a:pt x="0" y="654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3" id="263"/>
          <p:cNvSpPr/>
          <p:nvPr/>
        </p:nvSpPr>
        <p:spPr>
          <a:xfrm flipH="true" flipV="false" rot="0">
            <a:off x="10820671" y="9472294"/>
            <a:ext cx="145979" cy="145614"/>
          </a:xfrm>
          <a:custGeom>
            <a:avLst/>
            <a:gdLst/>
            <a:ahLst/>
            <a:cxnLst/>
            <a:rect r="r" b="b" t="t" l="l"/>
            <a:pathLst>
              <a:path h="145614" w="145979">
                <a:moveTo>
                  <a:pt x="145979" y="0"/>
                </a:moveTo>
                <a:lnTo>
                  <a:pt x="0" y="0"/>
                </a:lnTo>
                <a:lnTo>
                  <a:pt x="0" y="145614"/>
                </a:lnTo>
                <a:lnTo>
                  <a:pt x="145979" y="145614"/>
                </a:lnTo>
                <a:lnTo>
                  <a:pt x="14597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64" id="264">
            <a:hlinkClick action="ppaction://media"/>
          </p:cNvPr>
          <p:cNvPicPr>
            <a:picLocks noChangeAspect="true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2739010" y="1731431"/>
            <a:ext cx="12821507" cy="7212098"/>
          </a:xfrm>
          <a:prstGeom prst="rect">
            <a:avLst/>
          </a:prstGeom>
        </p:spPr>
      </p:pic>
      <p:sp>
        <p:nvSpPr>
          <p:cNvPr name="TextBox 265" id="265"/>
          <p:cNvSpPr txBox="true"/>
          <p:nvPr/>
        </p:nvSpPr>
        <p:spPr>
          <a:xfrm rot="0">
            <a:off x="3329226" y="297505"/>
            <a:ext cx="11898061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002336"/>
                </a:solidFill>
                <a:latin typeface="Cooper BT Bold"/>
              </a:rPr>
              <a:t>Application Demo</a:t>
            </a:r>
          </a:p>
        </p:txBody>
      </p:sp>
      <p:grpSp>
        <p:nvGrpSpPr>
          <p:cNvPr name="Group 266" id="266"/>
          <p:cNvGrpSpPr/>
          <p:nvPr/>
        </p:nvGrpSpPr>
        <p:grpSpPr>
          <a:xfrm rot="0">
            <a:off x="6172258" y="9439038"/>
            <a:ext cx="5064966" cy="734600"/>
            <a:chOff x="0" y="0"/>
            <a:chExt cx="6753288" cy="979467"/>
          </a:xfrm>
        </p:grpSpPr>
        <p:sp>
          <p:nvSpPr>
            <p:cNvPr name="TextBox 267" id="267"/>
            <p:cNvSpPr txBox="true"/>
            <p:nvPr/>
          </p:nvSpPr>
          <p:spPr>
            <a:xfrm rot="0">
              <a:off x="0" y="118676"/>
              <a:ext cx="6753288" cy="860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1"/>
                </a:lnSpc>
              </a:pPr>
              <a:r>
                <a:rPr lang="en-US" sz="4701" spc="-258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268" id="268"/>
            <p:cNvSpPr/>
            <p:nvPr/>
          </p:nvSpPr>
          <p:spPr>
            <a:xfrm flipH="true" flipV="false" rot="0">
              <a:off x="6334578" y="126744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744" y="8705121"/>
            <a:ext cx="19407488" cy="478823"/>
            <a:chOff x="0" y="0"/>
            <a:chExt cx="25876650" cy="6384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19215" cy="319215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19215" y="319215"/>
              <a:ext cx="319215" cy="319215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8431" y="0"/>
              <a:ext cx="319215" cy="31921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957646" y="319215"/>
              <a:ext cx="319215" cy="31921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76862" y="0"/>
              <a:ext cx="319215" cy="31921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596077" y="319215"/>
              <a:ext cx="319215" cy="319215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915293" y="0"/>
              <a:ext cx="319215" cy="319215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2234508" y="319215"/>
              <a:ext cx="319215" cy="31921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553723" y="0"/>
              <a:ext cx="319215" cy="31921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2872939" y="319215"/>
              <a:ext cx="319215" cy="319215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3192154" y="0"/>
              <a:ext cx="319215" cy="319215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511370" y="319215"/>
              <a:ext cx="319215" cy="319215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3830585" y="0"/>
              <a:ext cx="319215" cy="31921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4149800" y="319215"/>
              <a:ext cx="319215" cy="319215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4469016" y="0"/>
              <a:ext cx="319215" cy="319215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4788231" y="319215"/>
              <a:ext cx="319215" cy="319215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5107447" y="0"/>
              <a:ext cx="319215" cy="319215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5426662" y="319215"/>
              <a:ext cx="319215" cy="319215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5745878" y="0"/>
              <a:ext cx="319215" cy="319215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6065093" y="319215"/>
              <a:ext cx="319215" cy="319215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6384308" y="0"/>
              <a:ext cx="319215" cy="319215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6703524" y="319215"/>
              <a:ext cx="319215" cy="319215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7022739" y="0"/>
              <a:ext cx="319215" cy="319215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7341955" y="319215"/>
              <a:ext cx="319215" cy="319215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7661170" y="0"/>
              <a:ext cx="319215" cy="319215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7980386" y="319215"/>
              <a:ext cx="319215" cy="319215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8299601" y="0"/>
              <a:ext cx="319215" cy="319215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0210243" y="0"/>
              <a:ext cx="319215" cy="319215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8618816" y="319215"/>
              <a:ext cx="319215" cy="319215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0529459" y="319215"/>
              <a:ext cx="319215" cy="319215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8938032" y="0"/>
              <a:ext cx="319215" cy="319215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0848674" y="0"/>
              <a:ext cx="319215" cy="319215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2120885" y="0"/>
              <a:ext cx="319215" cy="319215"/>
              <a:chOff x="0" y="0"/>
              <a:chExt cx="812800" cy="81280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9257247" y="319215"/>
              <a:ext cx="319215" cy="319215"/>
              <a:chOff x="0" y="0"/>
              <a:chExt cx="812800" cy="81280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1167889" y="319215"/>
              <a:ext cx="319215" cy="319215"/>
              <a:chOff x="0" y="0"/>
              <a:chExt cx="812800" cy="8128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12440101" y="319215"/>
              <a:ext cx="319215" cy="319215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9576463" y="0"/>
              <a:ext cx="319215" cy="319215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11487105" y="0"/>
              <a:ext cx="319215" cy="319215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12759316" y="0"/>
              <a:ext cx="319215" cy="319215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9895678" y="319215"/>
              <a:ext cx="319215" cy="319215"/>
              <a:chOff x="0" y="0"/>
              <a:chExt cx="812800" cy="812800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11806320" y="319215"/>
              <a:ext cx="319215" cy="319215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0">
              <a:off x="12798119" y="0"/>
              <a:ext cx="319215" cy="319215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0">
              <a:off x="13117334" y="319215"/>
              <a:ext cx="319215" cy="319215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0">
              <a:off x="13436549" y="0"/>
              <a:ext cx="319215" cy="319215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0">
              <a:off x="13755765" y="319215"/>
              <a:ext cx="319215" cy="319215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0">
              <a:off x="14074980" y="0"/>
              <a:ext cx="319215" cy="319215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1" id="141"/>
            <p:cNvGrpSpPr/>
            <p:nvPr/>
          </p:nvGrpSpPr>
          <p:grpSpPr>
            <a:xfrm rot="0">
              <a:off x="14394196" y="319215"/>
              <a:ext cx="319215" cy="319215"/>
              <a:chOff x="0" y="0"/>
              <a:chExt cx="812800" cy="812800"/>
            </a:xfrm>
          </p:grpSpPr>
          <p:sp>
            <p:nvSpPr>
              <p:cNvPr name="Freeform 142" id="1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3" id="14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4" id="144"/>
            <p:cNvGrpSpPr/>
            <p:nvPr/>
          </p:nvGrpSpPr>
          <p:grpSpPr>
            <a:xfrm rot="0">
              <a:off x="14713411" y="0"/>
              <a:ext cx="319215" cy="319215"/>
              <a:chOff x="0" y="0"/>
              <a:chExt cx="812800" cy="812800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5032627" y="319215"/>
              <a:ext cx="319215" cy="319215"/>
              <a:chOff x="0" y="0"/>
              <a:chExt cx="812800" cy="812800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5351842" y="0"/>
              <a:ext cx="319215" cy="319215"/>
              <a:chOff x="0" y="0"/>
              <a:chExt cx="812800" cy="812800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3" id="153"/>
            <p:cNvGrpSpPr/>
            <p:nvPr/>
          </p:nvGrpSpPr>
          <p:grpSpPr>
            <a:xfrm rot="0">
              <a:off x="15671057" y="319215"/>
              <a:ext cx="319215" cy="319215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0">
              <a:off x="15990273" y="0"/>
              <a:ext cx="319215" cy="319215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9" id="159"/>
            <p:cNvGrpSpPr/>
            <p:nvPr/>
          </p:nvGrpSpPr>
          <p:grpSpPr>
            <a:xfrm rot="0">
              <a:off x="16309488" y="319215"/>
              <a:ext cx="319215" cy="319215"/>
              <a:chOff x="0" y="0"/>
              <a:chExt cx="812800" cy="812800"/>
            </a:xfrm>
          </p:grpSpPr>
          <p:sp>
            <p:nvSpPr>
              <p:cNvPr name="Freeform 160" id="1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1" id="16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2" id="162"/>
            <p:cNvGrpSpPr/>
            <p:nvPr/>
          </p:nvGrpSpPr>
          <p:grpSpPr>
            <a:xfrm rot="0">
              <a:off x="16628704" y="0"/>
              <a:ext cx="319215" cy="319215"/>
              <a:chOff x="0" y="0"/>
              <a:chExt cx="812800" cy="812800"/>
            </a:xfrm>
          </p:grpSpPr>
          <p:sp>
            <p:nvSpPr>
              <p:cNvPr name="Freeform 163" id="1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4" id="16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5" id="165"/>
            <p:cNvGrpSpPr/>
            <p:nvPr/>
          </p:nvGrpSpPr>
          <p:grpSpPr>
            <a:xfrm rot="0">
              <a:off x="16947919" y="319215"/>
              <a:ext cx="319215" cy="319215"/>
              <a:chOff x="0" y="0"/>
              <a:chExt cx="812800" cy="812800"/>
            </a:xfrm>
          </p:grpSpPr>
          <p:sp>
            <p:nvSpPr>
              <p:cNvPr name="Freeform 166" id="1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67" id="16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8" id="168"/>
            <p:cNvGrpSpPr/>
            <p:nvPr/>
          </p:nvGrpSpPr>
          <p:grpSpPr>
            <a:xfrm rot="0">
              <a:off x="17267134" y="0"/>
              <a:ext cx="319215" cy="319215"/>
              <a:chOff x="0" y="0"/>
              <a:chExt cx="812800" cy="812800"/>
            </a:xfrm>
          </p:grpSpPr>
          <p:sp>
            <p:nvSpPr>
              <p:cNvPr name="Freeform 169" id="16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0" id="17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1" id="171"/>
            <p:cNvGrpSpPr/>
            <p:nvPr/>
          </p:nvGrpSpPr>
          <p:grpSpPr>
            <a:xfrm rot="0">
              <a:off x="17586350" y="319215"/>
              <a:ext cx="319215" cy="319215"/>
              <a:chOff x="0" y="0"/>
              <a:chExt cx="812800" cy="812800"/>
            </a:xfrm>
          </p:grpSpPr>
          <p:sp>
            <p:nvSpPr>
              <p:cNvPr name="Freeform 172" id="17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3" id="17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4" id="174"/>
            <p:cNvGrpSpPr/>
            <p:nvPr/>
          </p:nvGrpSpPr>
          <p:grpSpPr>
            <a:xfrm rot="0">
              <a:off x="17905565" y="0"/>
              <a:ext cx="319215" cy="319215"/>
              <a:chOff x="0" y="0"/>
              <a:chExt cx="812800" cy="812800"/>
            </a:xfrm>
          </p:grpSpPr>
          <p:sp>
            <p:nvSpPr>
              <p:cNvPr name="Freeform 175" id="17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6" id="17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7" id="177"/>
            <p:cNvGrpSpPr/>
            <p:nvPr/>
          </p:nvGrpSpPr>
          <p:grpSpPr>
            <a:xfrm rot="0">
              <a:off x="18224781" y="319215"/>
              <a:ext cx="319215" cy="319215"/>
              <a:chOff x="0" y="0"/>
              <a:chExt cx="812800" cy="812800"/>
            </a:xfrm>
          </p:grpSpPr>
          <p:sp>
            <p:nvSpPr>
              <p:cNvPr name="Freeform 178" id="1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79" id="17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0" id="180"/>
            <p:cNvGrpSpPr/>
            <p:nvPr/>
          </p:nvGrpSpPr>
          <p:grpSpPr>
            <a:xfrm rot="0">
              <a:off x="18543996" y="0"/>
              <a:ext cx="319215" cy="319215"/>
              <a:chOff x="0" y="0"/>
              <a:chExt cx="812800" cy="812800"/>
            </a:xfrm>
          </p:grpSpPr>
          <p:sp>
            <p:nvSpPr>
              <p:cNvPr name="Freeform 181" id="1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2" id="18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3" id="183"/>
            <p:cNvGrpSpPr/>
            <p:nvPr/>
          </p:nvGrpSpPr>
          <p:grpSpPr>
            <a:xfrm rot="0">
              <a:off x="18863212" y="319215"/>
              <a:ext cx="319215" cy="319215"/>
              <a:chOff x="0" y="0"/>
              <a:chExt cx="812800" cy="812800"/>
            </a:xfrm>
          </p:grpSpPr>
          <p:sp>
            <p:nvSpPr>
              <p:cNvPr name="Freeform 184" id="1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5" id="18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6" id="186"/>
            <p:cNvGrpSpPr/>
            <p:nvPr/>
          </p:nvGrpSpPr>
          <p:grpSpPr>
            <a:xfrm rot="0">
              <a:off x="19182427" y="0"/>
              <a:ext cx="319215" cy="319215"/>
              <a:chOff x="0" y="0"/>
              <a:chExt cx="812800" cy="812800"/>
            </a:xfrm>
          </p:grpSpPr>
          <p:sp>
            <p:nvSpPr>
              <p:cNvPr name="Freeform 187" id="1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88" id="18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9" id="189"/>
            <p:cNvGrpSpPr/>
            <p:nvPr/>
          </p:nvGrpSpPr>
          <p:grpSpPr>
            <a:xfrm rot="0">
              <a:off x="19501642" y="319215"/>
              <a:ext cx="319215" cy="319215"/>
              <a:chOff x="0" y="0"/>
              <a:chExt cx="812800" cy="812800"/>
            </a:xfrm>
          </p:grpSpPr>
          <p:sp>
            <p:nvSpPr>
              <p:cNvPr name="Freeform 190" id="1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1" id="19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2" id="192"/>
            <p:cNvGrpSpPr/>
            <p:nvPr/>
          </p:nvGrpSpPr>
          <p:grpSpPr>
            <a:xfrm rot="0">
              <a:off x="19820858" y="0"/>
              <a:ext cx="319215" cy="319215"/>
              <a:chOff x="0" y="0"/>
              <a:chExt cx="812800" cy="812800"/>
            </a:xfrm>
          </p:grpSpPr>
          <p:sp>
            <p:nvSpPr>
              <p:cNvPr name="Freeform 193" id="19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4" id="19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5" id="195"/>
            <p:cNvGrpSpPr/>
            <p:nvPr/>
          </p:nvGrpSpPr>
          <p:grpSpPr>
            <a:xfrm rot="0">
              <a:off x="20140073" y="319215"/>
              <a:ext cx="319215" cy="319215"/>
              <a:chOff x="0" y="0"/>
              <a:chExt cx="812800" cy="812800"/>
            </a:xfrm>
          </p:grpSpPr>
          <p:sp>
            <p:nvSpPr>
              <p:cNvPr name="Freeform 196" id="19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197" id="19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8" id="198"/>
            <p:cNvGrpSpPr/>
            <p:nvPr/>
          </p:nvGrpSpPr>
          <p:grpSpPr>
            <a:xfrm rot="0">
              <a:off x="20459289" y="0"/>
              <a:ext cx="319215" cy="319215"/>
              <a:chOff x="0" y="0"/>
              <a:chExt cx="812800" cy="812800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1" id="201"/>
            <p:cNvGrpSpPr/>
            <p:nvPr/>
          </p:nvGrpSpPr>
          <p:grpSpPr>
            <a:xfrm rot="0">
              <a:off x="20778504" y="319215"/>
              <a:ext cx="319215" cy="319215"/>
              <a:chOff x="0" y="0"/>
              <a:chExt cx="812800" cy="812800"/>
            </a:xfrm>
          </p:grpSpPr>
          <p:sp>
            <p:nvSpPr>
              <p:cNvPr name="Freeform 202" id="2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3" id="20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4" id="204"/>
            <p:cNvGrpSpPr/>
            <p:nvPr/>
          </p:nvGrpSpPr>
          <p:grpSpPr>
            <a:xfrm rot="0">
              <a:off x="21097720" y="0"/>
              <a:ext cx="319215" cy="319215"/>
              <a:chOff x="0" y="0"/>
              <a:chExt cx="812800" cy="812800"/>
            </a:xfrm>
          </p:grpSpPr>
          <p:sp>
            <p:nvSpPr>
              <p:cNvPr name="Freeform 205" id="2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6" id="20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07" id="207"/>
            <p:cNvGrpSpPr/>
            <p:nvPr/>
          </p:nvGrpSpPr>
          <p:grpSpPr>
            <a:xfrm rot="0">
              <a:off x="23008362" y="0"/>
              <a:ext cx="319215" cy="319215"/>
              <a:chOff x="0" y="0"/>
              <a:chExt cx="812800" cy="812800"/>
            </a:xfrm>
          </p:grpSpPr>
          <p:sp>
            <p:nvSpPr>
              <p:cNvPr name="Freeform 208" id="20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09" id="20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0" id="210"/>
            <p:cNvGrpSpPr/>
            <p:nvPr/>
          </p:nvGrpSpPr>
          <p:grpSpPr>
            <a:xfrm rot="0">
              <a:off x="21416935" y="319215"/>
              <a:ext cx="319215" cy="319215"/>
              <a:chOff x="0" y="0"/>
              <a:chExt cx="812800" cy="812800"/>
            </a:xfrm>
          </p:grpSpPr>
          <p:sp>
            <p:nvSpPr>
              <p:cNvPr name="Freeform 211" id="2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2" id="21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3" id="213"/>
            <p:cNvGrpSpPr/>
            <p:nvPr/>
          </p:nvGrpSpPr>
          <p:grpSpPr>
            <a:xfrm rot="0">
              <a:off x="23327577" y="319215"/>
              <a:ext cx="319215" cy="319215"/>
              <a:chOff x="0" y="0"/>
              <a:chExt cx="812800" cy="812800"/>
            </a:xfrm>
          </p:grpSpPr>
          <p:sp>
            <p:nvSpPr>
              <p:cNvPr name="Freeform 214" id="2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5" id="21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6" id="216"/>
            <p:cNvGrpSpPr/>
            <p:nvPr/>
          </p:nvGrpSpPr>
          <p:grpSpPr>
            <a:xfrm rot="0">
              <a:off x="21736150" y="0"/>
              <a:ext cx="319215" cy="319215"/>
              <a:chOff x="0" y="0"/>
              <a:chExt cx="812800" cy="812800"/>
            </a:xfrm>
          </p:grpSpPr>
          <p:sp>
            <p:nvSpPr>
              <p:cNvPr name="Freeform 217" id="2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18" id="21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9" id="219"/>
            <p:cNvGrpSpPr/>
            <p:nvPr/>
          </p:nvGrpSpPr>
          <p:grpSpPr>
            <a:xfrm rot="0">
              <a:off x="23646793" y="0"/>
              <a:ext cx="319215" cy="319215"/>
              <a:chOff x="0" y="0"/>
              <a:chExt cx="812800" cy="812800"/>
            </a:xfrm>
          </p:grpSpPr>
          <p:sp>
            <p:nvSpPr>
              <p:cNvPr name="Freeform 220" id="2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1" id="221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2" id="222"/>
            <p:cNvGrpSpPr/>
            <p:nvPr/>
          </p:nvGrpSpPr>
          <p:grpSpPr>
            <a:xfrm rot="0">
              <a:off x="24919004" y="0"/>
              <a:ext cx="319215" cy="319215"/>
              <a:chOff x="0" y="0"/>
              <a:chExt cx="812800" cy="812800"/>
            </a:xfrm>
          </p:grpSpPr>
          <p:sp>
            <p:nvSpPr>
              <p:cNvPr name="Freeform 223" id="2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4" id="224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5" id="225"/>
            <p:cNvGrpSpPr/>
            <p:nvPr/>
          </p:nvGrpSpPr>
          <p:grpSpPr>
            <a:xfrm rot="0">
              <a:off x="22055366" y="319215"/>
              <a:ext cx="319215" cy="319215"/>
              <a:chOff x="0" y="0"/>
              <a:chExt cx="812800" cy="812800"/>
            </a:xfrm>
          </p:grpSpPr>
          <p:sp>
            <p:nvSpPr>
              <p:cNvPr name="Freeform 226" id="2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27" id="227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28" id="228"/>
            <p:cNvGrpSpPr/>
            <p:nvPr/>
          </p:nvGrpSpPr>
          <p:grpSpPr>
            <a:xfrm rot="0">
              <a:off x="23966008" y="319215"/>
              <a:ext cx="319215" cy="319215"/>
              <a:chOff x="0" y="0"/>
              <a:chExt cx="812800" cy="812800"/>
            </a:xfrm>
          </p:grpSpPr>
          <p:sp>
            <p:nvSpPr>
              <p:cNvPr name="Freeform 229" id="2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0" id="230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1" id="231"/>
            <p:cNvGrpSpPr/>
            <p:nvPr/>
          </p:nvGrpSpPr>
          <p:grpSpPr>
            <a:xfrm rot="0">
              <a:off x="25238219" y="319215"/>
              <a:ext cx="319215" cy="319215"/>
              <a:chOff x="0" y="0"/>
              <a:chExt cx="812800" cy="812800"/>
            </a:xfrm>
          </p:grpSpPr>
          <p:sp>
            <p:nvSpPr>
              <p:cNvPr name="Freeform 232" id="2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3" id="233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4" id="234"/>
            <p:cNvGrpSpPr/>
            <p:nvPr/>
          </p:nvGrpSpPr>
          <p:grpSpPr>
            <a:xfrm rot="0">
              <a:off x="22374581" y="0"/>
              <a:ext cx="319215" cy="319215"/>
              <a:chOff x="0" y="0"/>
              <a:chExt cx="812800" cy="812800"/>
            </a:xfrm>
          </p:grpSpPr>
          <p:sp>
            <p:nvSpPr>
              <p:cNvPr name="Freeform 235" id="2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6" id="236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37" id="237"/>
            <p:cNvGrpSpPr/>
            <p:nvPr/>
          </p:nvGrpSpPr>
          <p:grpSpPr>
            <a:xfrm rot="0">
              <a:off x="24285223" y="0"/>
              <a:ext cx="319215" cy="319215"/>
              <a:chOff x="0" y="0"/>
              <a:chExt cx="812800" cy="812800"/>
            </a:xfrm>
          </p:grpSpPr>
          <p:sp>
            <p:nvSpPr>
              <p:cNvPr name="Freeform 238" id="2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39" id="239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0" id="240"/>
            <p:cNvGrpSpPr/>
            <p:nvPr/>
          </p:nvGrpSpPr>
          <p:grpSpPr>
            <a:xfrm rot="0">
              <a:off x="25557435" y="0"/>
              <a:ext cx="319215" cy="319215"/>
              <a:chOff x="0" y="0"/>
              <a:chExt cx="812800" cy="812800"/>
            </a:xfrm>
          </p:grpSpPr>
          <p:sp>
            <p:nvSpPr>
              <p:cNvPr name="Freeform 241" id="2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2" id="242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3" id="243"/>
            <p:cNvGrpSpPr/>
            <p:nvPr/>
          </p:nvGrpSpPr>
          <p:grpSpPr>
            <a:xfrm rot="0">
              <a:off x="22693797" y="319215"/>
              <a:ext cx="319215" cy="319215"/>
              <a:chOff x="0" y="0"/>
              <a:chExt cx="812800" cy="812800"/>
            </a:xfrm>
          </p:grpSpPr>
          <p:sp>
            <p:nvSpPr>
              <p:cNvPr name="Freeform 244" id="2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5" id="245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6" id="246"/>
            <p:cNvGrpSpPr/>
            <p:nvPr/>
          </p:nvGrpSpPr>
          <p:grpSpPr>
            <a:xfrm rot="0">
              <a:off x="24604439" y="319215"/>
              <a:ext cx="319215" cy="319215"/>
              <a:chOff x="0" y="0"/>
              <a:chExt cx="812800" cy="812800"/>
            </a:xfrm>
          </p:grpSpPr>
          <p:sp>
            <p:nvSpPr>
              <p:cNvPr name="Freeform 247" id="2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53448"/>
              </a:solidFill>
            </p:spPr>
          </p:sp>
          <p:sp>
            <p:nvSpPr>
              <p:cNvPr name="TextBox 248" id="248"/>
              <p:cNvSpPr txBox="true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anchor="ctr" rtlCol="false" tIns="38291" lIns="38291" bIns="38291" rIns="38291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49" id="249"/>
          <p:cNvGrpSpPr/>
          <p:nvPr/>
        </p:nvGrpSpPr>
        <p:grpSpPr>
          <a:xfrm rot="0">
            <a:off x="0" y="9143271"/>
            <a:ext cx="18288000" cy="1139334"/>
            <a:chOff x="0" y="0"/>
            <a:chExt cx="4816593" cy="300071"/>
          </a:xfrm>
        </p:grpSpPr>
        <p:sp>
          <p:nvSpPr>
            <p:cNvPr name="Freeform 250" id="250"/>
            <p:cNvSpPr/>
            <p:nvPr/>
          </p:nvSpPr>
          <p:spPr>
            <a:xfrm flipH="false" flipV="false" rot="0">
              <a:off x="0" y="0"/>
              <a:ext cx="4816592" cy="300071"/>
            </a:xfrm>
            <a:custGeom>
              <a:avLst/>
              <a:gdLst/>
              <a:ahLst/>
              <a:cxnLst/>
              <a:rect r="r" b="b" t="t" l="l"/>
              <a:pathLst>
                <a:path h="3000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00071"/>
                  </a:lnTo>
                  <a:lnTo>
                    <a:pt x="0" y="300071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251" id="251"/>
            <p:cNvSpPr txBox="true"/>
            <p:nvPr/>
          </p:nvSpPr>
          <p:spPr>
            <a:xfrm>
              <a:off x="0" y="-38100"/>
              <a:ext cx="4816593" cy="338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1"/>
                </a:lnSpc>
              </a:pPr>
            </a:p>
          </p:txBody>
        </p:sp>
      </p:grpSp>
      <p:sp>
        <p:nvSpPr>
          <p:cNvPr name="Freeform 252" id="252"/>
          <p:cNvSpPr/>
          <p:nvPr/>
        </p:nvSpPr>
        <p:spPr>
          <a:xfrm flipH="false" flipV="false" rot="0">
            <a:off x="16189453" y="5289989"/>
            <a:ext cx="1921069" cy="3135275"/>
          </a:xfrm>
          <a:custGeom>
            <a:avLst/>
            <a:gdLst/>
            <a:ahLst/>
            <a:cxnLst/>
            <a:rect r="r" b="b" t="t" l="l"/>
            <a:pathLst>
              <a:path h="3135275" w="1921069">
                <a:moveTo>
                  <a:pt x="0" y="0"/>
                </a:moveTo>
                <a:lnTo>
                  <a:pt x="1921069" y="0"/>
                </a:lnTo>
                <a:lnTo>
                  <a:pt x="1921069" y="3135275"/>
                </a:lnTo>
                <a:lnTo>
                  <a:pt x="0" y="313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3" id="253"/>
          <p:cNvSpPr/>
          <p:nvPr/>
        </p:nvSpPr>
        <p:spPr>
          <a:xfrm flipH="false" flipV="false" rot="0">
            <a:off x="119560" y="6909098"/>
            <a:ext cx="2325190" cy="2625985"/>
          </a:xfrm>
          <a:custGeom>
            <a:avLst/>
            <a:gdLst/>
            <a:ahLst/>
            <a:cxnLst/>
            <a:rect r="r" b="b" t="t" l="l"/>
            <a:pathLst>
              <a:path h="2625985" w="2325190">
                <a:moveTo>
                  <a:pt x="0" y="0"/>
                </a:moveTo>
                <a:lnTo>
                  <a:pt x="2325190" y="0"/>
                </a:lnTo>
                <a:lnTo>
                  <a:pt x="2325190" y="2625985"/>
                </a:lnTo>
                <a:lnTo>
                  <a:pt x="0" y="2625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4" id="254"/>
          <p:cNvSpPr/>
          <p:nvPr/>
        </p:nvSpPr>
        <p:spPr>
          <a:xfrm flipH="false" flipV="false" rot="1090551">
            <a:off x="825297" y="-437921"/>
            <a:ext cx="1652798" cy="1789446"/>
          </a:xfrm>
          <a:custGeom>
            <a:avLst/>
            <a:gdLst/>
            <a:ahLst/>
            <a:cxnLst/>
            <a:rect r="r" b="b" t="t" l="l"/>
            <a:pathLst>
              <a:path h="1789446" w="1652798">
                <a:moveTo>
                  <a:pt x="0" y="0"/>
                </a:moveTo>
                <a:lnTo>
                  <a:pt x="1652798" y="0"/>
                </a:lnTo>
                <a:lnTo>
                  <a:pt x="1652798" y="1789447"/>
                </a:lnTo>
                <a:lnTo>
                  <a:pt x="0" y="178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5" id="255"/>
          <p:cNvSpPr/>
          <p:nvPr/>
        </p:nvSpPr>
        <p:spPr>
          <a:xfrm flipH="false" flipV="false" rot="-4645703">
            <a:off x="14409076" y="-426986"/>
            <a:ext cx="1636422" cy="1606669"/>
          </a:xfrm>
          <a:custGeom>
            <a:avLst/>
            <a:gdLst/>
            <a:ahLst/>
            <a:cxnLst/>
            <a:rect r="r" b="b" t="t" l="l"/>
            <a:pathLst>
              <a:path h="1606669" w="1636422">
                <a:moveTo>
                  <a:pt x="0" y="0"/>
                </a:moveTo>
                <a:lnTo>
                  <a:pt x="1636422" y="0"/>
                </a:lnTo>
                <a:lnTo>
                  <a:pt x="1636422" y="1606669"/>
                </a:lnTo>
                <a:lnTo>
                  <a:pt x="0" y="1606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6" id="256"/>
          <p:cNvSpPr/>
          <p:nvPr/>
        </p:nvSpPr>
        <p:spPr>
          <a:xfrm flipH="false" flipV="false" rot="797592">
            <a:off x="16250035" y="1848631"/>
            <a:ext cx="1010912" cy="2000007"/>
          </a:xfrm>
          <a:custGeom>
            <a:avLst/>
            <a:gdLst/>
            <a:ahLst/>
            <a:cxnLst/>
            <a:rect r="r" b="b" t="t" l="l"/>
            <a:pathLst>
              <a:path h="2000007" w="1010912">
                <a:moveTo>
                  <a:pt x="0" y="0"/>
                </a:moveTo>
                <a:lnTo>
                  <a:pt x="1010912" y="0"/>
                </a:lnTo>
                <a:lnTo>
                  <a:pt x="1010912" y="2000006"/>
                </a:lnTo>
                <a:lnTo>
                  <a:pt x="0" y="2000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7" id="257"/>
          <p:cNvSpPr/>
          <p:nvPr/>
        </p:nvSpPr>
        <p:spPr>
          <a:xfrm flipH="false" flipV="false" rot="1347169">
            <a:off x="1056423" y="4266157"/>
            <a:ext cx="461910" cy="508292"/>
          </a:xfrm>
          <a:custGeom>
            <a:avLst/>
            <a:gdLst/>
            <a:ahLst/>
            <a:cxnLst/>
            <a:rect r="r" b="b" t="t" l="l"/>
            <a:pathLst>
              <a:path h="508292" w="461910">
                <a:moveTo>
                  <a:pt x="0" y="0"/>
                </a:moveTo>
                <a:lnTo>
                  <a:pt x="461910" y="0"/>
                </a:lnTo>
                <a:lnTo>
                  <a:pt x="461910" y="508292"/>
                </a:lnTo>
                <a:lnTo>
                  <a:pt x="0" y="508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8" id="258"/>
          <p:cNvSpPr/>
          <p:nvPr/>
        </p:nvSpPr>
        <p:spPr>
          <a:xfrm flipH="false" flipV="false" rot="-8982134">
            <a:off x="14653490" y="2273449"/>
            <a:ext cx="689148" cy="724465"/>
          </a:xfrm>
          <a:custGeom>
            <a:avLst/>
            <a:gdLst/>
            <a:ahLst/>
            <a:cxnLst/>
            <a:rect r="r" b="b" t="t" l="l"/>
            <a:pathLst>
              <a:path h="724465" w="689148">
                <a:moveTo>
                  <a:pt x="0" y="0"/>
                </a:moveTo>
                <a:lnTo>
                  <a:pt x="689148" y="0"/>
                </a:lnTo>
                <a:lnTo>
                  <a:pt x="689148" y="724465"/>
                </a:lnTo>
                <a:lnTo>
                  <a:pt x="0" y="7244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9" id="259"/>
          <p:cNvSpPr/>
          <p:nvPr/>
        </p:nvSpPr>
        <p:spPr>
          <a:xfrm flipH="false" flipV="false" rot="751512">
            <a:off x="3288058" y="1011376"/>
            <a:ext cx="675692" cy="654576"/>
          </a:xfrm>
          <a:custGeom>
            <a:avLst/>
            <a:gdLst/>
            <a:ahLst/>
            <a:cxnLst/>
            <a:rect r="r" b="b" t="t" l="l"/>
            <a:pathLst>
              <a:path h="654576" w="675692">
                <a:moveTo>
                  <a:pt x="0" y="0"/>
                </a:moveTo>
                <a:lnTo>
                  <a:pt x="675691" y="0"/>
                </a:lnTo>
                <a:lnTo>
                  <a:pt x="675691" y="654576"/>
                </a:lnTo>
                <a:lnTo>
                  <a:pt x="0" y="654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0" id="260"/>
          <p:cNvSpPr/>
          <p:nvPr/>
        </p:nvSpPr>
        <p:spPr>
          <a:xfrm flipH="true" flipV="false" rot="-5142249">
            <a:off x="786855" y="2348158"/>
            <a:ext cx="483689" cy="482480"/>
          </a:xfrm>
          <a:custGeom>
            <a:avLst/>
            <a:gdLst/>
            <a:ahLst/>
            <a:cxnLst/>
            <a:rect r="r" b="b" t="t" l="l"/>
            <a:pathLst>
              <a:path h="482480" w="483689">
                <a:moveTo>
                  <a:pt x="483690" y="0"/>
                </a:moveTo>
                <a:lnTo>
                  <a:pt x="0" y="0"/>
                </a:lnTo>
                <a:lnTo>
                  <a:pt x="0" y="482480"/>
                </a:lnTo>
                <a:lnTo>
                  <a:pt x="483690" y="482480"/>
                </a:lnTo>
                <a:lnTo>
                  <a:pt x="4836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1" id="261"/>
          <p:cNvSpPr/>
          <p:nvPr/>
        </p:nvSpPr>
        <p:spPr>
          <a:xfrm flipH="true" flipV="false" rot="-795821">
            <a:off x="17436797" y="-74730"/>
            <a:ext cx="483689" cy="482480"/>
          </a:xfrm>
          <a:custGeom>
            <a:avLst/>
            <a:gdLst/>
            <a:ahLst/>
            <a:cxnLst/>
            <a:rect r="r" b="b" t="t" l="l"/>
            <a:pathLst>
              <a:path h="482480" w="483689">
                <a:moveTo>
                  <a:pt x="483690" y="0"/>
                </a:moveTo>
                <a:lnTo>
                  <a:pt x="0" y="0"/>
                </a:lnTo>
                <a:lnTo>
                  <a:pt x="0" y="482480"/>
                </a:lnTo>
                <a:lnTo>
                  <a:pt x="483690" y="482480"/>
                </a:lnTo>
                <a:lnTo>
                  <a:pt x="4836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2" id="262"/>
          <p:cNvSpPr/>
          <p:nvPr/>
        </p:nvSpPr>
        <p:spPr>
          <a:xfrm flipH="false" flipV="false" rot="751512">
            <a:off x="17741580" y="4501688"/>
            <a:ext cx="675692" cy="654576"/>
          </a:xfrm>
          <a:custGeom>
            <a:avLst/>
            <a:gdLst/>
            <a:ahLst/>
            <a:cxnLst/>
            <a:rect r="r" b="b" t="t" l="l"/>
            <a:pathLst>
              <a:path h="654576" w="675692">
                <a:moveTo>
                  <a:pt x="0" y="0"/>
                </a:moveTo>
                <a:lnTo>
                  <a:pt x="675692" y="0"/>
                </a:lnTo>
                <a:lnTo>
                  <a:pt x="675692" y="654576"/>
                </a:lnTo>
                <a:lnTo>
                  <a:pt x="0" y="6545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3" id="263"/>
          <p:cNvSpPr/>
          <p:nvPr/>
        </p:nvSpPr>
        <p:spPr>
          <a:xfrm flipH="true" flipV="false" rot="0">
            <a:off x="10820671" y="9472294"/>
            <a:ext cx="145979" cy="145614"/>
          </a:xfrm>
          <a:custGeom>
            <a:avLst/>
            <a:gdLst/>
            <a:ahLst/>
            <a:cxnLst/>
            <a:rect r="r" b="b" t="t" l="l"/>
            <a:pathLst>
              <a:path h="145614" w="145979">
                <a:moveTo>
                  <a:pt x="145979" y="0"/>
                </a:moveTo>
                <a:lnTo>
                  <a:pt x="0" y="0"/>
                </a:lnTo>
                <a:lnTo>
                  <a:pt x="0" y="145614"/>
                </a:lnTo>
                <a:lnTo>
                  <a:pt x="145979" y="145614"/>
                </a:lnTo>
                <a:lnTo>
                  <a:pt x="14597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64" id="264">
            <a:hlinkClick action="ppaction://media"/>
          </p:cNvPr>
          <p:cNvPicPr>
            <a:picLocks noChangeAspect="true"/>
          </p:cNvPicPr>
          <p:nvPr>
            <a:videoFile r:link="rId23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22"/>
          <a:srcRect l="0" t="0" r="0" b="2024"/>
          <a:stretch>
            <a:fillRect/>
          </a:stretch>
        </p:blipFill>
        <p:spPr>
          <a:xfrm flipH="false" flipV="false" rot="0">
            <a:off x="2976527" y="1759203"/>
            <a:ext cx="12603458" cy="6945918"/>
          </a:xfrm>
          <a:prstGeom prst="rect">
            <a:avLst/>
          </a:prstGeom>
        </p:spPr>
      </p:pic>
      <p:sp>
        <p:nvSpPr>
          <p:cNvPr name="TextBox 265" id="265"/>
          <p:cNvSpPr txBox="true"/>
          <p:nvPr/>
        </p:nvSpPr>
        <p:spPr>
          <a:xfrm rot="0">
            <a:off x="3329226" y="297505"/>
            <a:ext cx="11898061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499">
                <a:solidFill>
                  <a:srgbClr val="002336"/>
                </a:solidFill>
                <a:latin typeface="Cooper BT Bold"/>
              </a:rPr>
              <a:t>Application Demo</a:t>
            </a:r>
          </a:p>
        </p:txBody>
      </p:sp>
      <p:grpSp>
        <p:nvGrpSpPr>
          <p:cNvPr name="Group 266" id="266"/>
          <p:cNvGrpSpPr/>
          <p:nvPr/>
        </p:nvGrpSpPr>
        <p:grpSpPr>
          <a:xfrm rot="0">
            <a:off x="6172258" y="9439038"/>
            <a:ext cx="5064966" cy="734600"/>
            <a:chOff x="0" y="0"/>
            <a:chExt cx="6753288" cy="979467"/>
          </a:xfrm>
        </p:grpSpPr>
        <p:sp>
          <p:nvSpPr>
            <p:cNvPr name="TextBox 267" id="267"/>
            <p:cNvSpPr txBox="true"/>
            <p:nvPr/>
          </p:nvSpPr>
          <p:spPr>
            <a:xfrm rot="0">
              <a:off x="0" y="118676"/>
              <a:ext cx="6753288" cy="860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1"/>
                </a:lnSpc>
              </a:pPr>
              <a:r>
                <a:rPr lang="en-US" sz="4701" spc="-258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268" id="268"/>
            <p:cNvSpPr/>
            <p:nvPr/>
          </p:nvSpPr>
          <p:spPr>
            <a:xfrm flipH="true" flipV="false" rot="0">
              <a:off x="6334578" y="126744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3836">
            <a:off x="16476619" y="7086138"/>
            <a:ext cx="2386302" cy="2609277"/>
          </a:xfrm>
          <a:custGeom>
            <a:avLst/>
            <a:gdLst/>
            <a:ahLst/>
            <a:cxnLst/>
            <a:rect r="r" b="b" t="t" l="l"/>
            <a:pathLst>
              <a:path h="2609277" w="2386302">
                <a:moveTo>
                  <a:pt x="0" y="0"/>
                </a:moveTo>
                <a:lnTo>
                  <a:pt x="2386303" y="0"/>
                </a:lnTo>
                <a:lnTo>
                  <a:pt x="2386303" y="2609277"/>
                </a:lnTo>
                <a:lnTo>
                  <a:pt x="0" y="260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3649">
            <a:off x="-477841" y="7071106"/>
            <a:ext cx="2226645" cy="2639342"/>
          </a:xfrm>
          <a:custGeom>
            <a:avLst/>
            <a:gdLst/>
            <a:ahLst/>
            <a:cxnLst/>
            <a:rect r="r" b="b" t="t" l="l"/>
            <a:pathLst>
              <a:path h="2639342" w="2226645">
                <a:moveTo>
                  <a:pt x="0" y="0"/>
                </a:moveTo>
                <a:lnTo>
                  <a:pt x="2226645" y="0"/>
                </a:lnTo>
                <a:lnTo>
                  <a:pt x="2226645" y="2639342"/>
                </a:lnTo>
                <a:lnTo>
                  <a:pt x="0" y="263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2324">
            <a:off x="16636622" y="-517719"/>
            <a:ext cx="2459133" cy="2662447"/>
          </a:xfrm>
          <a:custGeom>
            <a:avLst/>
            <a:gdLst/>
            <a:ahLst/>
            <a:cxnLst/>
            <a:rect r="r" b="b" t="t" l="l"/>
            <a:pathLst>
              <a:path h="2662447" w="2459133">
                <a:moveTo>
                  <a:pt x="0" y="0"/>
                </a:moveTo>
                <a:lnTo>
                  <a:pt x="2459133" y="0"/>
                </a:lnTo>
                <a:lnTo>
                  <a:pt x="2459133" y="2662447"/>
                </a:lnTo>
                <a:lnTo>
                  <a:pt x="0" y="2662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414262">
            <a:off x="-270364" y="-593883"/>
            <a:ext cx="1811691" cy="2814775"/>
          </a:xfrm>
          <a:custGeom>
            <a:avLst/>
            <a:gdLst/>
            <a:ahLst/>
            <a:cxnLst/>
            <a:rect r="r" b="b" t="t" l="l"/>
            <a:pathLst>
              <a:path h="2814775" w="1811691">
                <a:moveTo>
                  <a:pt x="0" y="0"/>
                </a:moveTo>
                <a:lnTo>
                  <a:pt x="1811691" y="0"/>
                </a:lnTo>
                <a:lnTo>
                  <a:pt x="1811691" y="2814775"/>
                </a:lnTo>
                <a:lnTo>
                  <a:pt x="0" y="2814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0" y="9258300"/>
            <a:ext cx="18288020" cy="1028700"/>
            <a:chOff x="0" y="0"/>
            <a:chExt cx="4816598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8" cy="299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13461" y="2785934"/>
            <a:ext cx="13437669" cy="334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8"/>
              </a:lnSpc>
            </a:pPr>
            <a:r>
              <a:rPr lang="en-US" sz="8874">
                <a:solidFill>
                  <a:srgbClr val="153448"/>
                </a:solidFill>
                <a:latin typeface="Cooper BT Bold"/>
              </a:rPr>
              <a:t>Thank You For listening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030159">
            <a:off x="2408098" y="7977742"/>
            <a:ext cx="410726" cy="451968"/>
          </a:xfrm>
          <a:custGeom>
            <a:avLst/>
            <a:gdLst/>
            <a:ahLst/>
            <a:cxnLst/>
            <a:rect r="r" b="b" t="t" l="l"/>
            <a:pathLst>
              <a:path h="451968" w="410726">
                <a:moveTo>
                  <a:pt x="0" y="0"/>
                </a:moveTo>
                <a:lnTo>
                  <a:pt x="410726" y="0"/>
                </a:lnTo>
                <a:lnTo>
                  <a:pt x="410726" y="451968"/>
                </a:lnTo>
                <a:lnTo>
                  <a:pt x="0" y="451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196578">
            <a:off x="1811422" y="685811"/>
            <a:ext cx="334441" cy="333605"/>
          </a:xfrm>
          <a:custGeom>
            <a:avLst/>
            <a:gdLst/>
            <a:ahLst/>
            <a:cxnLst/>
            <a:rect r="r" b="b" t="t" l="l"/>
            <a:pathLst>
              <a:path h="333605" w="334441">
                <a:moveTo>
                  <a:pt x="334441" y="0"/>
                </a:moveTo>
                <a:lnTo>
                  <a:pt x="0" y="0"/>
                </a:lnTo>
                <a:lnTo>
                  <a:pt x="0" y="333605"/>
                </a:lnTo>
                <a:lnTo>
                  <a:pt x="334441" y="333605"/>
                </a:lnTo>
                <a:lnTo>
                  <a:pt x="33444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51512">
            <a:off x="15208509" y="8475650"/>
            <a:ext cx="514524" cy="498445"/>
          </a:xfrm>
          <a:custGeom>
            <a:avLst/>
            <a:gdLst/>
            <a:ahLst/>
            <a:cxnLst/>
            <a:rect r="r" b="b" t="t" l="l"/>
            <a:pathLst>
              <a:path h="498445" w="514524">
                <a:moveTo>
                  <a:pt x="0" y="0"/>
                </a:moveTo>
                <a:lnTo>
                  <a:pt x="514524" y="0"/>
                </a:lnTo>
                <a:lnTo>
                  <a:pt x="514524" y="498445"/>
                </a:lnTo>
                <a:lnTo>
                  <a:pt x="0" y="498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722903">
            <a:off x="15522210" y="341906"/>
            <a:ext cx="410726" cy="451968"/>
          </a:xfrm>
          <a:custGeom>
            <a:avLst/>
            <a:gdLst/>
            <a:ahLst/>
            <a:cxnLst/>
            <a:rect r="r" b="b" t="t" l="l"/>
            <a:pathLst>
              <a:path h="451968" w="410726">
                <a:moveTo>
                  <a:pt x="0" y="0"/>
                </a:moveTo>
                <a:lnTo>
                  <a:pt x="410726" y="0"/>
                </a:lnTo>
                <a:lnTo>
                  <a:pt x="410726" y="451968"/>
                </a:lnTo>
                <a:lnTo>
                  <a:pt x="0" y="451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4558422">
            <a:off x="18054105" y="5757455"/>
            <a:ext cx="334441" cy="333605"/>
          </a:xfrm>
          <a:custGeom>
            <a:avLst/>
            <a:gdLst/>
            <a:ahLst/>
            <a:cxnLst/>
            <a:rect r="r" b="b" t="t" l="l"/>
            <a:pathLst>
              <a:path h="333605" w="334441">
                <a:moveTo>
                  <a:pt x="334440" y="0"/>
                </a:moveTo>
                <a:lnTo>
                  <a:pt x="0" y="0"/>
                </a:lnTo>
                <a:lnTo>
                  <a:pt x="0" y="333604"/>
                </a:lnTo>
                <a:lnTo>
                  <a:pt x="334440" y="333604"/>
                </a:lnTo>
                <a:lnTo>
                  <a:pt x="33444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664915">
            <a:off x="200983" y="2598433"/>
            <a:ext cx="426546" cy="413217"/>
          </a:xfrm>
          <a:custGeom>
            <a:avLst/>
            <a:gdLst/>
            <a:ahLst/>
            <a:cxnLst/>
            <a:rect r="r" b="b" t="t" l="l"/>
            <a:pathLst>
              <a:path h="413217" w="426546">
                <a:moveTo>
                  <a:pt x="0" y="0"/>
                </a:moveTo>
                <a:lnTo>
                  <a:pt x="426547" y="0"/>
                </a:lnTo>
                <a:lnTo>
                  <a:pt x="426547" y="413216"/>
                </a:lnTo>
                <a:lnTo>
                  <a:pt x="0" y="413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172258" y="9439038"/>
            <a:ext cx="5064966" cy="734600"/>
            <a:chOff x="0" y="0"/>
            <a:chExt cx="6753288" cy="9794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18676"/>
              <a:ext cx="6753288" cy="860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01"/>
                </a:lnSpc>
              </a:pPr>
              <a:r>
                <a:rPr lang="en-US" sz="4701" spc="-258">
                  <a:solidFill>
                    <a:srgbClr val="FCECD4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true" flipV="false" rot="0">
              <a:off x="6334578" y="126744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613461" y="1218297"/>
            <a:ext cx="1921069" cy="3135275"/>
          </a:xfrm>
          <a:custGeom>
            <a:avLst/>
            <a:gdLst/>
            <a:ahLst/>
            <a:cxnLst/>
            <a:rect r="r" b="b" t="t" l="l"/>
            <a:pathLst>
              <a:path h="3135275" w="1921069">
                <a:moveTo>
                  <a:pt x="0" y="0"/>
                </a:moveTo>
                <a:lnTo>
                  <a:pt x="1921069" y="0"/>
                </a:lnTo>
                <a:lnTo>
                  <a:pt x="1921069" y="3135275"/>
                </a:lnTo>
                <a:lnTo>
                  <a:pt x="0" y="31352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18710" y="5283514"/>
            <a:ext cx="2259828" cy="3107263"/>
          </a:xfrm>
          <a:custGeom>
            <a:avLst/>
            <a:gdLst/>
            <a:ahLst/>
            <a:cxnLst/>
            <a:rect r="r" b="b" t="t" l="l"/>
            <a:pathLst>
              <a:path h="3107263" w="2259828">
                <a:moveTo>
                  <a:pt x="0" y="0"/>
                </a:moveTo>
                <a:lnTo>
                  <a:pt x="2259828" y="0"/>
                </a:lnTo>
                <a:lnTo>
                  <a:pt x="2259828" y="3107263"/>
                </a:lnTo>
                <a:lnTo>
                  <a:pt x="0" y="31072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797592">
            <a:off x="16250035" y="1848631"/>
            <a:ext cx="1010912" cy="2000007"/>
          </a:xfrm>
          <a:custGeom>
            <a:avLst/>
            <a:gdLst/>
            <a:ahLst/>
            <a:cxnLst/>
            <a:rect r="r" b="b" t="t" l="l"/>
            <a:pathLst>
              <a:path h="2000007" w="1010912">
                <a:moveTo>
                  <a:pt x="0" y="0"/>
                </a:moveTo>
                <a:lnTo>
                  <a:pt x="1010912" y="0"/>
                </a:lnTo>
                <a:lnTo>
                  <a:pt x="1010912" y="2000006"/>
                </a:lnTo>
                <a:lnTo>
                  <a:pt x="0" y="20000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347169">
            <a:off x="8459578" y="4538557"/>
            <a:ext cx="461910" cy="508292"/>
          </a:xfrm>
          <a:custGeom>
            <a:avLst/>
            <a:gdLst/>
            <a:ahLst/>
            <a:cxnLst/>
            <a:rect r="r" b="b" t="t" l="l"/>
            <a:pathLst>
              <a:path h="508292" w="461910">
                <a:moveTo>
                  <a:pt x="0" y="0"/>
                </a:moveTo>
                <a:lnTo>
                  <a:pt x="461911" y="0"/>
                </a:lnTo>
                <a:lnTo>
                  <a:pt x="461911" y="508292"/>
                </a:lnTo>
                <a:lnTo>
                  <a:pt x="0" y="5082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751512">
            <a:off x="10691213" y="1283776"/>
            <a:ext cx="675692" cy="654576"/>
          </a:xfrm>
          <a:custGeom>
            <a:avLst/>
            <a:gdLst/>
            <a:ahLst/>
            <a:cxnLst/>
            <a:rect r="r" b="b" t="t" l="l"/>
            <a:pathLst>
              <a:path h="654576" w="675692">
                <a:moveTo>
                  <a:pt x="0" y="0"/>
                </a:moveTo>
                <a:lnTo>
                  <a:pt x="675692" y="0"/>
                </a:lnTo>
                <a:lnTo>
                  <a:pt x="675692" y="654576"/>
                </a:lnTo>
                <a:lnTo>
                  <a:pt x="0" y="65457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5142249">
            <a:off x="8190011" y="2620558"/>
            <a:ext cx="483689" cy="482480"/>
          </a:xfrm>
          <a:custGeom>
            <a:avLst/>
            <a:gdLst/>
            <a:ahLst/>
            <a:cxnLst/>
            <a:rect r="r" b="b" t="t" l="l"/>
            <a:pathLst>
              <a:path h="482480" w="483689">
                <a:moveTo>
                  <a:pt x="483689" y="0"/>
                </a:moveTo>
                <a:lnTo>
                  <a:pt x="0" y="0"/>
                </a:lnTo>
                <a:lnTo>
                  <a:pt x="0" y="482480"/>
                </a:lnTo>
                <a:lnTo>
                  <a:pt x="483689" y="482480"/>
                </a:lnTo>
                <a:lnTo>
                  <a:pt x="483689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927" y="1627840"/>
            <a:ext cx="17301595" cy="8332113"/>
            <a:chOff x="0" y="0"/>
            <a:chExt cx="4556799" cy="2194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6799" cy="2194466"/>
            </a:xfrm>
            <a:custGeom>
              <a:avLst/>
              <a:gdLst/>
              <a:ahLst/>
              <a:cxnLst/>
              <a:rect r="r" b="b" t="t" l="l"/>
              <a:pathLst>
                <a:path h="2194466" w="4556799">
                  <a:moveTo>
                    <a:pt x="22373" y="0"/>
                  </a:moveTo>
                  <a:lnTo>
                    <a:pt x="4534425" y="0"/>
                  </a:lnTo>
                  <a:cubicBezTo>
                    <a:pt x="4546782" y="0"/>
                    <a:pt x="4556799" y="10017"/>
                    <a:pt x="4556799" y="22373"/>
                  </a:cubicBezTo>
                  <a:lnTo>
                    <a:pt x="4556799" y="2172093"/>
                  </a:lnTo>
                  <a:cubicBezTo>
                    <a:pt x="4556799" y="2184449"/>
                    <a:pt x="4546782" y="2194466"/>
                    <a:pt x="4534425" y="2194466"/>
                  </a:cubicBezTo>
                  <a:lnTo>
                    <a:pt x="22373" y="2194466"/>
                  </a:lnTo>
                  <a:cubicBezTo>
                    <a:pt x="10017" y="2194466"/>
                    <a:pt x="0" y="2184449"/>
                    <a:pt x="0" y="2172093"/>
                  </a:cubicBezTo>
                  <a:lnTo>
                    <a:pt x="0" y="22373"/>
                  </a:lnTo>
                  <a:cubicBezTo>
                    <a:pt x="0" y="10017"/>
                    <a:pt x="10017" y="0"/>
                    <a:pt x="22373" y="0"/>
                  </a:cubicBez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6799" cy="223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1102253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8964" y="247650"/>
            <a:ext cx="8650073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3C5B6F"/>
                </a:solidFill>
                <a:latin typeface="Cooper BT Bold"/>
              </a:rPr>
              <a:t>Data Collection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64908" y="521159"/>
            <a:ext cx="461228" cy="507541"/>
          </a:xfrm>
          <a:custGeom>
            <a:avLst/>
            <a:gdLst/>
            <a:ahLst/>
            <a:cxnLst/>
            <a:rect r="r" b="b" t="t" l="l"/>
            <a:pathLst>
              <a:path h="507541" w="461228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0667" y="704603"/>
            <a:ext cx="616594" cy="648194"/>
          </a:xfrm>
          <a:custGeom>
            <a:avLst/>
            <a:gdLst/>
            <a:ahLst/>
            <a:cxnLst/>
            <a:rect r="r" b="b" t="t" l="l"/>
            <a:pathLst>
              <a:path h="648194" w="6165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261" y="774929"/>
            <a:ext cx="658878" cy="638288"/>
          </a:xfrm>
          <a:custGeom>
            <a:avLst/>
            <a:gdLst/>
            <a:ahLst/>
            <a:cxnLst/>
            <a:rect r="r" b="b" t="t" l="l"/>
            <a:pathLst>
              <a:path h="638288" w="658878">
                <a:moveTo>
                  <a:pt x="0" y="0"/>
                </a:moveTo>
                <a:lnTo>
                  <a:pt x="658878" y="0"/>
                </a:lnTo>
                <a:lnTo>
                  <a:pt x="658878" y="638289"/>
                </a:lnTo>
                <a:lnTo>
                  <a:pt x="0" y="6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97849">
            <a:off x="13573861" y="1036167"/>
            <a:ext cx="544566" cy="527548"/>
          </a:xfrm>
          <a:custGeom>
            <a:avLst/>
            <a:gdLst/>
            <a:ahLst/>
            <a:cxnLst/>
            <a:rect r="r" b="b" t="t" l="l"/>
            <a:pathLst>
              <a:path h="527548" w="544566">
                <a:moveTo>
                  <a:pt x="0" y="0"/>
                </a:moveTo>
                <a:lnTo>
                  <a:pt x="544566" y="0"/>
                </a:lnTo>
                <a:lnTo>
                  <a:pt x="544566" y="527548"/>
                </a:lnTo>
                <a:lnTo>
                  <a:pt x="0" y="527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21677" y="2147079"/>
            <a:ext cx="13708378" cy="7111221"/>
          </a:xfrm>
          <a:custGeom>
            <a:avLst/>
            <a:gdLst/>
            <a:ahLst/>
            <a:cxnLst/>
            <a:rect r="r" b="b" t="t" l="l"/>
            <a:pathLst>
              <a:path h="7111221" w="13708378">
                <a:moveTo>
                  <a:pt x="0" y="0"/>
                </a:moveTo>
                <a:lnTo>
                  <a:pt x="13708377" y="0"/>
                </a:lnTo>
                <a:lnTo>
                  <a:pt x="13708377" y="7111221"/>
                </a:lnTo>
                <a:lnTo>
                  <a:pt x="0" y="7111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927" y="1627840"/>
            <a:ext cx="17301595" cy="8332113"/>
            <a:chOff x="0" y="0"/>
            <a:chExt cx="4556799" cy="2194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6799" cy="2194466"/>
            </a:xfrm>
            <a:custGeom>
              <a:avLst/>
              <a:gdLst/>
              <a:ahLst/>
              <a:cxnLst/>
              <a:rect r="r" b="b" t="t" l="l"/>
              <a:pathLst>
                <a:path h="2194466" w="4556799">
                  <a:moveTo>
                    <a:pt x="22373" y="0"/>
                  </a:moveTo>
                  <a:lnTo>
                    <a:pt x="4534425" y="0"/>
                  </a:lnTo>
                  <a:cubicBezTo>
                    <a:pt x="4546782" y="0"/>
                    <a:pt x="4556799" y="10017"/>
                    <a:pt x="4556799" y="22373"/>
                  </a:cubicBezTo>
                  <a:lnTo>
                    <a:pt x="4556799" y="2172093"/>
                  </a:lnTo>
                  <a:cubicBezTo>
                    <a:pt x="4556799" y="2184449"/>
                    <a:pt x="4546782" y="2194466"/>
                    <a:pt x="4534425" y="2194466"/>
                  </a:cubicBezTo>
                  <a:lnTo>
                    <a:pt x="22373" y="2194466"/>
                  </a:lnTo>
                  <a:cubicBezTo>
                    <a:pt x="10017" y="2194466"/>
                    <a:pt x="0" y="2184449"/>
                    <a:pt x="0" y="2172093"/>
                  </a:cubicBezTo>
                  <a:lnTo>
                    <a:pt x="0" y="22373"/>
                  </a:lnTo>
                  <a:cubicBezTo>
                    <a:pt x="0" y="10017"/>
                    <a:pt x="10017" y="0"/>
                    <a:pt x="22373" y="0"/>
                  </a:cubicBez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6799" cy="223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1102253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8964" y="247650"/>
            <a:ext cx="8650073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3C5B6F"/>
                </a:solidFill>
                <a:latin typeface="Cooper BT Bold"/>
              </a:rPr>
              <a:t>Data Collection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64908" y="521159"/>
            <a:ext cx="461228" cy="507541"/>
          </a:xfrm>
          <a:custGeom>
            <a:avLst/>
            <a:gdLst/>
            <a:ahLst/>
            <a:cxnLst/>
            <a:rect r="r" b="b" t="t" l="l"/>
            <a:pathLst>
              <a:path h="507541" w="461228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0667" y="704603"/>
            <a:ext cx="616594" cy="648194"/>
          </a:xfrm>
          <a:custGeom>
            <a:avLst/>
            <a:gdLst/>
            <a:ahLst/>
            <a:cxnLst/>
            <a:rect r="r" b="b" t="t" l="l"/>
            <a:pathLst>
              <a:path h="648194" w="6165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261" y="774929"/>
            <a:ext cx="658878" cy="638288"/>
          </a:xfrm>
          <a:custGeom>
            <a:avLst/>
            <a:gdLst/>
            <a:ahLst/>
            <a:cxnLst/>
            <a:rect r="r" b="b" t="t" l="l"/>
            <a:pathLst>
              <a:path h="638288" w="658878">
                <a:moveTo>
                  <a:pt x="0" y="0"/>
                </a:moveTo>
                <a:lnTo>
                  <a:pt x="658878" y="0"/>
                </a:lnTo>
                <a:lnTo>
                  <a:pt x="658878" y="638289"/>
                </a:lnTo>
                <a:lnTo>
                  <a:pt x="0" y="6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97849">
            <a:off x="13573861" y="1036167"/>
            <a:ext cx="544566" cy="527548"/>
          </a:xfrm>
          <a:custGeom>
            <a:avLst/>
            <a:gdLst/>
            <a:ahLst/>
            <a:cxnLst/>
            <a:rect r="r" b="b" t="t" l="l"/>
            <a:pathLst>
              <a:path h="527548" w="544566">
                <a:moveTo>
                  <a:pt x="0" y="0"/>
                </a:moveTo>
                <a:lnTo>
                  <a:pt x="544566" y="0"/>
                </a:lnTo>
                <a:lnTo>
                  <a:pt x="544566" y="527548"/>
                </a:lnTo>
                <a:lnTo>
                  <a:pt x="0" y="527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9248" y="3271701"/>
            <a:ext cx="8116025" cy="5128342"/>
          </a:xfrm>
          <a:custGeom>
            <a:avLst/>
            <a:gdLst/>
            <a:ahLst/>
            <a:cxnLst/>
            <a:rect r="r" b="b" t="t" l="l"/>
            <a:pathLst>
              <a:path h="5128342" w="8116025">
                <a:moveTo>
                  <a:pt x="0" y="0"/>
                </a:moveTo>
                <a:lnTo>
                  <a:pt x="8116025" y="0"/>
                </a:lnTo>
                <a:lnTo>
                  <a:pt x="8116025" y="5128342"/>
                </a:lnTo>
                <a:lnTo>
                  <a:pt x="0" y="5128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88342" y="4410747"/>
            <a:ext cx="8161389" cy="2766298"/>
          </a:xfrm>
          <a:custGeom>
            <a:avLst/>
            <a:gdLst/>
            <a:ahLst/>
            <a:cxnLst/>
            <a:rect r="r" b="b" t="t" l="l"/>
            <a:pathLst>
              <a:path h="2766298" w="8161389">
                <a:moveTo>
                  <a:pt x="0" y="0"/>
                </a:moveTo>
                <a:lnTo>
                  <a:pt x="8161389" y="0"/>
                </a:lnTo>
                <a:lnTo>
                  <a:pt x="8161389" y="2766299"/>
                </a:lnTo>
                <a:lnTo>
                  <a:pt x="0" y="276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3927" y="1627840"/>
            <a:ext cx="17301595" cy="8332113"/>
            <a:chOff x="0" y="0"/>
            <a:chExt cx="4556799" cy="2194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6799" cy="2194466"/>
            </a:xfrm>
            <a:custGeom>
              <a:avLst/>
              <a:gdLst/>
              <a:ahLst/>
              <a:cxnLst/>
              <a:rect r="r" b="b" t="t" l="l"/>
              <a:pathLst>
                <a:path h="2194466" w="4556799">
                  <a:moveTo>
                    <a:pt x="22373" y="0"/>
                  </a:moveTo>
                  <a:lnTo>
                    <a:pt x="4534425" y="0"/>
                  </a:lnTo>
                  <a:cubicBezTo>
                    <a:pt x="4546782" y="0"/>
                    <a:pt x="4556799" y="10017"/>
                    <a:pt x="4556799" y="22373"/>
                  </a:cubicBezTo>
                  <a:lnTo>
                    <a:pt x="4556799" y="2172093"/>
                  </a:lnTo>
                  <a:cubicBezTo>
                    <a:pt x="4556799" y="2184449"/>
                    <a:pt x="4546782" y="2194466"/>
                    <a:pt x="4534425" y="2194466"/>
                  </a:cubicBezTo>
                  <a:lnTo>
                    <a:pt x="22373" y="2194466"/>
                  </a:lnTo>
                  <a:cubicBezTo>
                    <a:pt x="10017" y="2194466"/>
                    <a:pt x="0" y="2184449"/>
                    <a:pt x="0" y="2172093"/>
                  </a:cubicBezTo>
                  <a:lnTo>
                    <a:pt x="0" y="22373"/>
                  </a:lnTo>
                  <a:cubicBezTo>
                    <a:pt x="0" y="10017"/>
                    <a:pt x="10017" y="0"/>
                    <a:pt x="22373" y="0"/>
                  </a:cubicBezTo>
                  <a:close/>
                </a:path>
              </a:pathLst>
            </a:custGeom>
            <a:solidFill>
              <a:srgbClr val="3C5B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56799" cy="2232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496013">
            <a:off x="11022539" y="360910"/>
            <a:ext cx="1799078" cy="1874040"/>
          </a:xfrm>
          <a:custGeom>
            <a:avLst/>
            <a:gdLst/>
            <a:ahLst/>
            <a:cxnLst/>
            <a:rect r="r" b="b" t="t" l="l"/>
            <a:pathLst>
              <a:path h="1874040" w="1799078">
                <a:moveTo>
                  <a:pt x="0" y="0"/>
                </a:moveTo>
                <a:lnTo>
                  <a:pt x="1799078" y="0"/>
                </a:lnTo>
                <a:lnTo>
                  <a:pt x="1799078" y="1874039"/>
                </a:lnTo>
                <a:lnTo>
                  <a:pt x="0" y="1874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8964" y="247650"/>
            <a:ext cx="8650073" cy="1052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</a:pPr>
            <a:r>
              <a:rPr lang="en-US" sz="8499">
                <a:solidFill>
                  <a:srgbClr val="3C5B6F"/>
                </a:solidFill>
                <a:latin typeface="Cooper BT Bold"/>
              </a:rPr>
              <a:t>Data Collection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64908" y="521159"/>
            <a:ext cx="461228" cy="507541"/>
          </a:xfrm>
          <a:custGeom>
            <a:avLst/>
            <a:gdLst/>
            <a:ahLst/>
            <a:cxnLst/>
            <a:rect r="r" b="b" t="t" l="l"/>
            <a:pathLst>
              <a:path h="507541" w="461228">
                <a:moveTo>
                  <a:pt x="0" y="0"/>
                </a:moveTo>
                <a:lnTo>
                  <a:pt x="461228" y="0"/>
                </a:lnTo>
                <a:lnTo>
                  <a:pt x="461228" y="507541"/>
                </a:lnTo>
                <a:lnTo>
                  <a:pt x="0" y="507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10667" y="704603"/>
            <a:ext cx="616594" cy="648194"/>
          </a:xfrm>
          <a:custGeom>
            <a:avLst/>
            <a:gdLst/>
            <a:ahLst/>
            <a:cxnLst/>
            <a:rect r="r" b="b" t="t" l="l"/>
            <a:pathLst>
              <a:path h="648194" w="616594">
                <a:moveTo>
                  <a:pt x="0" y="0"/>
                </a:moveTo>
                <a:lnTo>
                  <a:pt x="616594" y="0"/>
                </a:lnTo>
                <a:lnTo>
                  <a:pt x="616594" y="648194"/>
                </a:lnTo>
                <a:lnTo>
                  <a:pt x="0" y="648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261" y="774929"/>
            <a:ext cx="658878" cy="638288"/>
          </a:xfrm>
          <a:custGeom>
            <a:avLst/>
            <a:gdLst/>
            <a:ahLst/>
            <a:cxnLst/>
            <a:rect r="r" b="b" t="t" l="l"/>
            <a:pathLst>
              <a:path h="638288" w="658878">
                <a:moveTo>
                  <a:pt x="0" y="0"/>
                </a:moveTo>
                <a:lnTo>
                  <a:pt x="658878" y="0"/>
                </a:lnTo>
                <a:lnTo>
                  <a:pt x="658878" y="638289"/>
                </a:lnTo>
                <a:lnTo>
                  <a:pt x="0" y="6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997849">
            <a:off x="13573861" y="1036167"/>
            <a:ext cx="544566" cy="527548"/>
          </a:xfrm>
          <a:custGeom>
            <a:avLst/>
            <a:gdLst/>
            <a:ahLst/>
            <a:cxnLst/>
            <a:rect r="r" b="b" t="t" l="l"/>
            <a:pathLst>
              <a:path h="527548" w="544566">
                <a:moveTo>
                  <a:pt x="0" y="0"/>
                </a:moveTo>
                <a:lnTo>
                  <a:pt x="544566" y="0"/>
                </a:lnTo>
                <a:lnTo>
                  <a:pt x="544566" y="527548"/>
                </a:lnTo>
                <a:lnTo>
                  <a:pt x="0" y="527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21916" y="2752745"/>
            <a:ext cx="12244168" cy="6698029"/>
          </a:xfrm>
          <a:custGeom>
            <a:avLst/>
            <a:gdLst/>
            <a:ahLst/>
            <a:cxnLst/>
            <a:rect r="r" b="b" t="t" l="l"/>
            <a:pathLst>
              <a:path h="6698029" w="12244168">
                <a:moveTo>
                  <a:pt x="0" y="0"/>
                </a:moveTo>
                <a:lnTo>
                  <a:pt x="12244168" y="0"/>
                </a:lnTo>
                <a:lnTo>
                  <a:pt x="12244168" y="6698029"/>
                </a:lnTo>
                <a:lnTo>
                  <a:pt x="0" y="6698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114618"/>
            <a:ext cx="5452181" cy="48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19">
                <a:solidFill>
                  <a:srgbClr val="FCECD4"/>
                </a:solidFill>
                <a:latin typeface="Hobo"/>
              </a:rPr>
              <a:t>Seatings Arrangement Visualization: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2172" y="4661375"/>
            <a:ext cx="11704876" cy="5256090"/>
          </a:xfrm>
          <a:custGeom>
            <a:avLst/>
            <a:gdLst/>
            <a:ahLst/>
            <a:cxnLst/>
            <a:rect r="r" b="b" t="t" l="l"/>
            <a:pathLst>
              <a:path h="5256090" w="11704876">
                <a:moveTo>
                  <a:pt x="0" y="0"/>
                </a:moveTo>
                <a:lnTo>
                  <a:pt x="11704876" y="0"/>
                </a:lnTo>
                <a:lnTo>
                  <a:pt x="11704876" y="5256089"/>
                </a:lnTo>
                <a:lnTo>
                  <a:pt x="0" y="52560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296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assign tables to ‘Dine in without Reservation’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0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133" y="-396821"/>
            <a:ext cx="5589759" cy="5811659"/>
          </a:xfrm>
          <a:custGeom>
            <a:avLst/>
            <a:gdLst/>
            <a:ahLst/>
            <a:cxnLst/>
            <a:rect r="r" b="b" t="t" l="l"/>
            <a:pathLst>
              <a:path h="5811659" w="5589759">
                <a:moveTo>
                  <a:pt x="0" y="0"/>
                </a:moveTo>
                <a:lnTo>
                  <a:pt x="5589760" y="0"/>
                </a:lnTo>
                <a:lnTo>
                  <a:pt x="5589760" y="5811659"/>
                </a:lnTo>
                <a:lnTo>
                  <a:pt x="0" y="5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843389"/>
            <a:ext cx="18288000" cy="7443611"/>
            <a:chOff x="0" y="0"/>
            <a:chExt cx="4816593" cy="1960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60457"/>
            </a:xfrm>
            <a:custGeom>
              <a:avLst/>
              <a:gdLst/>
              <a:ahLst/>
              <a:cxnLst/>
              <a:rect r="r" b="b" t="t" l="l"/>
              <a:pathLst>
                <a:path h="1960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60457"/>
                  </a:lnTo>
                  <a:lnTo>
                    <a:pt x="0" y="1960457"/>
                  </a:lnTo>
                  <a:close/>
                </a:path>
              </a:pathLst>
            </a:custGeom>
            <a:solidFill>
              <a:srgbClr val="1534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9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729209" y="4764657"/>
            <a:ext cx="4765609" cy="650182"/>
            <a:chOff x="0" y="0"/>
            <a:chExt cx="709501" cy="967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9500" cy="96799"/>
            </a:xfrm>
            <a:custGeom>
              <a:avLst/>
              <a:gdLst/>
              <a:ahLst/>
              <a:cxnLst/>
              <a:rect r="r" b="b" t="t" l="l"/>
              <a:pathLst>
                <a:path h="96799" w="709500">
                  <a:moveTo>
                    <a:pt x="354750" y="0"/>
                  </a:moveTo>
                  <a:cubicBezTo>
                    <a:pt x="158827" y="0"/>
                    <a:pt x="0" y="21669"/>
                    <a:pt x="0" y="48399"/>
                  </a:cubicBezTo>
                  <a:cubicBezTo>
                    <a:pt x="0" y="75129"/>
                    <a:pt x="158827" y="96799"/>
                    <a:pt x="354750" y="96799"/>
                  </a:cubicBezTo>
                  <a:cubicBezTo>
                    <a:pt x="550673" y="96799"/>
                    <a:pt x="709500" y="75129"/>
                    <a:pt x="709500" y="48399"/>
                  </a:cubicBezTo>
                  <a:cubicBezTo>
                    <a:pt x="709500" y="21669"/>
                    <a:pt x="550673" y="0"/>
                    <a:pt x="354750" y="0"/>
                  </a:cubicBezTo>
                  <a:close/>
                </a:path>
              </a:pathLst>
            </a:custGeom>
            <a:solidFill>
              <a:srgbClr val="DFD0B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6516" y="-19500"/>
              <a:ext cx="576469" cy="10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17133" y="-481166"/>
            <a:ext cx="5409906" cy="5624666"/>
          </a:xfrm>
          <a:custGeom>
            <a:avLst/>
            <a:gdLst/>
            <a:ahLst/>
            <a:cxnLst/>
            <a:rect r="r" b="b" t="t" l="l"/>
            <a:pathLst>
              <a:path h="5624666" w="5409906">
                <a:moveTo>
                  <a:pt x="0" y="0"/>
                </a:moveTo>
                <a:lnTo>
                  <a:pt x="5409906" y="0"/>
                </a:lnTo>
                <a:lnTo>
                  <a:pt x="5409906" y="5624666"/>
                </a:lnTo>
                <a:lnTo>
                  <a:pt x="0" y="5624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7809" y="982165"/>
            <a:ext cx="9794003" cy="142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5866">
                <a:solidFill>
                  <a:srgbClr val="153448"/>
                </a:solidFill>
                <a:latin typeface="Cooper BT Bold"/>
              </a:rPr>
              <a:t>Handeling Data using PL/SQL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51512">
            <a:off x="10242231" y="-163755"/>
            <a:ext cx="863355" cy="836375"/>
          </a:xfrm>
          <a:custGeom>
            <a:avLst/>
            <a:gdLst/>
            <a:ahLst/>
            <a:cxnLst/>
            <a:rect r="r" b="b" t="t" l="l"/>
            <a:pathLst>
              <a:path h="836375" w="863355">
                <a:moveTo>
                  <a:pt x="0" y="0"/>
                </a:moveTo>
                <a:lnTo>
                  <a:pt x="863355" y="0"/>
                </a:lnTo>
                <a:lnTo>
                  <a:pt x="863355" y="836375"/>
                </a:lnTo>
                <a:lnTo>
                  <a:pt x="0" y="83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34605">
            <a:off x="16989055" y="1052544"/>
            <a:ext cx="540490" cy="594762"/>
          </a:xfrm>
          <a:custGeom>
            <a:avLst/>
            <a:gdLst/>
            <a:ahLst/>
            <a:cxnLst/>
            <a:rect r="r" b="b" t="t" l="l"/>
            <a:pathLst>
              <a:path h="594762" w="540490">
                <a:moveTo>
                  <a:pt x="0" y="0"/>
                </a:moveTo>
                <a:lnTo>
                  <a:pt x="540490" y="0"/>
                </a:lnTo>
                <a:lnTo>
                  <a:pt x="540490" y="594762"/>
                </a:lnTo>
                <a:lnTo>
                  <a:pt x="0" y="59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271851">
            <a:off x="9863045" y="2900719"/>
            <a:ext cx="423675" cy="422616"/>
          </a:xfrm>
          <a:custGeom>
            <a:avLst/>
            <a:gdLst/>
            <a:ahLst/>
            <a:cxnLst/>
            <a:rect r="r" b="b" t="t" l="l"/>
            <a:pathLst>
              <a:path h="422616" w="423675">
                <a:moveTo>
                  <a:pt x="423674" y="0"/>
                </a:moveTo>
                <a:lnTo>
                  <a:pt x="0" y="0"/>
                </a:lnTo>
                <a:lnTo>
                  <a:pt x="0" y="422616"/>
                </a:lnTo>
                <a:lnTo>
                  <a:pt x="423674" y="422616"/>
                </a:lnTo>
                <a:lnTo>
                  <a:pt x="4236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24512">
            <a:off x="5900611" y="1590271"/>
            <a:ext cx="290996" cy="587871"/>
          </a:xfrm>
          <a:custGeom>
            <a:avLst/>
            <a:gdLst/>
            <a:ahLst/>
            <a:cxnLst/>
            <a:rect r="r" b="b" t="t" l="l"/>
            <a:pathLst>
              <a:path h="587871" w="290996">
                <a:moveTo>
                  <a:pt x="0" y="0"/>
                </a:moveTo>
                <a:lnTo>
                  <a:pt x="290997" y="0"/>
                </a:lnTo>
                <a:lnTo>
                  <a:pt x="290997" y="587871"/>
                </a:lnTo>
                <a:lnTo>
                  <a:pt x="0" y="587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26643"/>
            <a:ext cx="5064966" cy="664255"/>
            <a:chOff x="0" y="0"/>
            <a:chExt cx="6753288" cy="8856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7248"/>
              <a:ext cx="6753288" cy="748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01"/>
                </a:lnSpc>
              </a:pPr>
              <a:r>
                <a:rPr lang="en-US" sz="4101" spc="-225">
                  <a:solidFill>
                    <a:srgbClr val="153448"/>
                  </a:solidFill>
                  <a:latin typeface="Hobo"/>
                </a:rPr>
                <a:t>Team 1 co.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true" flipV="false" rot="0">
              <a:off x="6334578" y="32951"/>
              <a:ext cx="251417" cy="250788"/>
            </a:xfrm>
            <a:custGeom>
              <a:avLst/>
              <a:gdLst/>
              <a:ahLst/>
              <a:cxnLst/>
              <a:rect r="r" b="b" t="t" l="l"/>
              <a:pathLst>
                <a:path h="250788" w="251417">
                  <a:moveTo>
                    <a:pt x="251417" y="0"/>
                  </a:moveTo>
                  <a:lnTo>
                    <a:pt x="0" y="0"/>
                  </a:lnTo>
                  <a:lnTo>
                    <a:pt x="0" y="250788"/>
                  </a:lnTo>
                  <a:lnTo>
                    <a:pt x="251417" y="250788"/>
                  </a:lnTo>
                  <a:lnTo>
                    <a:pt x="25141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0086" y="2966768"/>
            <a:ext cx="716647" cy="1132632"/>
          </a:xfrm>
          <a:custGeom>
            <a:avLst/>
            <a:gdLst/>
            <a:ahLst/>
            <a:cxnLst/>
            <a:rect r="r" b="b" t="t" l="l"/>
            <a:pathLst>
              <a:path h="1132632" w="716647">
                <a:moveTo>
                  <a:pt x="0" y="0"/>
                </a:moveTo>
                <a:lnTo>
                  <a:pt x="716648" y="0"/>
                </a:lnTo>
                <a:lnTo>
                  <a:pt x="716648" y="1132632"/>
                </a:lnTo>
                <a:lnTo>
                  <a:pt x="0" y="11326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4728050"/>
            <a:ext cx="12726135" cy="4847174"/>
          </a:xfrm>
          <a:custGeom>
            <a:avLst/>
            <a:gdLst/>
            <a:ahLst/>
            <a:cxnLst/>
            <a:rect r="r" b="b" t="t" l="l"/>
            <a:pathLst>
              <a:path h="4847174" w="12726135">
                <a:moveTo>
                  <a:pt x="0" y="0"/>
                </a:moveTo>
                <a:lnTo>
                  <a:pt x="12726135" y="0"/>
                </a:lnTo>
                <a:lnTo>
                  <a:pt x="12726135" y="4847173"/>
                </a:lnTo>
                <a:lnTo>
                  <a:pt x="0" y="4847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52962" y="3349484"/>
            <a:ext cx="8220237" cy="1499831"/>
            <a:chOff x="0" y="0"/>
            <a:chExt cx="10960315" cy="199977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2081"/>
              <a:ext cx="10960315" cy="63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CECD4"/>
                  </a:solidFill>
                  <a:latin typeface="Cooper BT Light"/>
                </a:rPr>
                <a:t>PL/SQL Queries Integrated With Application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70535"/>
              <a:ext cx="10960315" cy="102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120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FCECD4"/>
                  </a:solidFill>
                  <a:latin typeface="Hobo"/>
                </a:rPr>
                <a:t>Trigger to assign tables to ‘Dine in without Reservation’</a:t>
              </a:r>
            </a:p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DAGDCvbc-5A</dc:identifier>
  <dcterms:modified xsi:type="dcterms:W3CDTF">2011-08-01T06:04:30Z</dcterms:modified>
  <cp:revision>1</cp:revision>
  <dc:title>Food &amp; Restaurant Business Plan Presentation in Green Blue Yellow Bold Nostalgia Style</dc:title>
</cp:coreProperties>
</file>